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72" r:id="rId3"/>
    <p:sldMasterId id="2147483984" r:id="rId4"/>
    <p:sldMasterId id="2147483996" r:id="rId5"/>
  </p:sldMasterIdLst>
  <p:notesMasterIdLst>
    <p:notesMasterId r:id="rId41"/>
  </p:notesMasterIdLst>
  <p:sldIdLst>
    <p:sldId id="355" r:id="rId6"/>
    <p:sldId id="347" r:id="rId7"/>
    <p:sldId id="263" r:id="rId8"/>
    <p:sldId id="286" r:id="rId9"/>
    <p:sldId id="365" r:id="rId10"/>
    <p:sldId id="348" r:id="rId11"/>
    <p:sldId id="351" r:id="rId12"/>
    <p:sldId id="360" r:id="rId13"/>
    <p:sldId id="361" r:id="rId14"/>
    <p:sldId id="349" r:id="rId15"/>
    <p:sldId id="357" r:id="rId16"/>
    <p:sldId id="352" r:id="rId17"/>
    <p:sldId id="356" r:id="rId18"/>
    <p:sldId id="378" r:id="rId19"/>
    <p:sldId id="359" r:id="rId20"/>
    <p:sldId id="368" r:id="rId21"/>
    <p:sldId id="353" r:id="rId22"/>
    <p:sldId id="362" r:id="rId23"/>
    <p:sldId id="377" r:id="rId24"/>
    <p:sldId id="363" r:id="rId25"/>
    <p:sldId id="374" r:id="rId26"/>
    <p:sldId id="364" r:id="rId27"/>
    <p:sldId id="366" r:id="rId28"/>
    <p:sldId id="370" r:id="rId29"/>
    <p:sldId id="375" r:id="rId30"/>
    <p:sldId id="367" r:id="rId31"/>
    <p:sldId id="382" r:id="rId32"/>
    <p:sldId id="369" r:id="rId33"/>
    <p:sldId id="381" r:id="rId34"/>
    <p:sldId id="380" r:id="rId35"/>
    <p:sldId id="371" r:id="rId36"/>
    <p:sldId id="372" r:id="rId37"/>
    <p:sldId id="373" r:id="rId38"/>
    <p:sldId id="376" r:id="rId39"/>
    <p:sldId id="38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  <a:srgbClr val="00B0F0"/>
    <a:srgbClr val="0091EA"/>
    <a:srgbClr val="FF0000"/>
    <a:srgbClr val="00B415"/>
    <a:srgbClr val="FFC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237" autoAdjust="0"/>
    <p:restoredTop sz="94660"/>
  </p:normalViewPr>
  <p:slideViewPr>
    <p:cSldViewPr>
      <p:cViewPr varScale="1">
        <p:scale>
          <a:sx n="69" d="100"/>
          <a:sy n="69" d="100"/>
        </p:scale>
        <p:origin x="-151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uk-UA" b="1" strike="noStrike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Мережа за роками</a:t>
            </a:r>
            <a:endParaRPr lang="ru-RU" b="1" strike="noStrike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28753116797900286"/>
          <c:y val="4.6874999999999993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299048556430455E-2"/>
          <c:y val="8.0528051181102442E-2"/>
          <c:w val="0.81613845144356989"/>
          <c:h val="0.7891385334645671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Класи 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33</c:v>
                </c:pt>
                <c:pt idx="2">
                  <c:v>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E2-4143-B21B-5B79760C65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Учні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896</c:v>
                </c:pt>
                <c:pt idx="1">
                  <c:v>951</c:v>
                </c:pt>
                <c:pt idx="2">
                  <c:v>968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E2-4143-B21B-5B79760C6574}"/>
            </c:ext>
          </c:extLst>
        </c:ser>
        <c:dLbls>
          <c:showVal val="1"/>
        </c:dLbls>
        <c:gapWidth val="84"/>
        <c:gapDepth val="53"/>
        <c:shape val="box"/>
        <c:axId val="90732800"/>
        <c:axId val="90423296"/>
        <c:axId val="90358208"/>
      </c:bar3DChart>
      <c:catAx>
        <c:axId val="907328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0423296"/>
        <c:crosses val="autoZero"/>
        <c:auto val="1"/>
        <c:lblAlgn val="ctr"/>
        <c:lblOffset val="100"/>
      </c:catAx>
      <c:valAx>
        <c:axId val="90423296"/>
        <c:scaling>
          <c:orientation val="minMax"/>
        </c:scaling>
        <c:delete val="1"/>
        <c:axPos val="l"/>
        <c:numFmt formatCode="General" sourceLinked="1"/>
        <c:tickLblPos val="nextTo"/>
        <c:crossAx val="90732800"/>
        <c:crosses val="autoZero"/>
        <c:crossBetween val="between"/>
      </c:valAx>
      <c:serAx>
        <c:axId val="90358208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0423296"/>
        <c:crosses val="autoZero"/>
      </c:ser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accent4">
            <a:lumMod val="5000"/>
            <a:lumOff val="95000"/>
          </a:schemeClr>
        </a:gs>
        <a:gs pos="74000">
          <a:schemeClr val="accent4">
            <a:lumMod val="45000"/>
            <a:lumOff val="55000"/>
          </a:schemeClr>
        </a:gs>
        <a:gs pos="83000">
          <a:schemeClr val="accent4">
            <a:lumMod val="45000"/>
            <a:lumOff val="55000"/>
          </a:schemeClr>
        </a:gs>
        <a:gs pos="100000">
          <a:schemeClr val="accent4">
            <a:lumMod val="30000"/>
            <a:lumOff val="70000"/>
          </a:schemeClr>
        </a:gs>
      </a:gsLst>
      <a:lin ang="5400000" scaled="1"/>
      <a:tileRect/>
    </a:gradFill>
    <a:ln w="6350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C23F39-A112-407C-95EE-0928B171E387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632CA94-7714-4C5E-AC9E-974FCCA5AAEC}">
      <dgm:prSet phldrT="[Текст]" custT="1"/>
      <dgm:spPr/>
      <dgm:t>
        <a:bodyPr/>
        <a:lstStyle/>
        <a:p>
          <a:r>
            <a:rPr lang="ru-RU" sz="3400" b="1" dirty="0" err="1" smtClean="0">
              <a:latin typeface="Comic Sans MS" panose="030F0702030302020204" pitchFamily="66" charset="0"/>
            </a:rPr>
            <a:t>Напрями</a:t>
          </a:r>
          <a:r>
            <a:rPr lang="ru-RU" sz="3400" b="1" dirty="0" smtClean="0">
              <a:latin typeface="Comic Sans MS" panose="030F0702030302020204" pitchFamily="66" charset="0"/>
            </a:rPr>
            <a:t> </a:t>
          </a:r>
          <a:r>
            <a:rPr lang="ru-RU" sz="3400" b="1" dirty="0" err="1" smtClean="0">
              <a:latin typeface="Comic Sans MS" panose="030F0702030302020204" pitchFamily="66" charset="0"/>
            </a:rPr>
            <a:t>моделі</a:t>
          </a:r>
          <a:endParaRPr lang="ru-RU" sz="3400" b="1" dirty="0">
            <a:latin typeface="Comic Sans MS" panose="030F0702030302020204" pitchFamily="66" charset="0"/>
          </a:endParaRPr>
        </a:p>
      </dgm:t>
    </dgm:pt>
    <dgm:pt modelId="{D7FEFFBE-4A78-4D83-9285-B13B80943B8E}" type="parTrans" cxnId="{E7BDFA02-102E-43B8-A844-DA0A449A715A}">
      <dgm:prSet/>
      <dgm:spPr/>
      <dgm:t>
        <a:bodyPr/>
        <a:lstStyle/>
        <a:p>
          <a:endParaRPr lang="ru-RU"/>
        </a:p>
      </dgm:t>
    </dgm:pt>
    <dgm:pt modelId="{F28410B9-DA63-48E5-9446-061313C9DB92}" type="sibTrans" cxnId="{E7BDFA02-102E-43B8-A844-DA0A449A715A}">
      <dgm:prSet/>
      <dgm:spPr/>
      <dgm:t>
        <a:bodyPr/>
        <a:lstStyle/>
        <a:p>
          <a:endParaRPr lang="ru-RU"/>
        </a:p>
      </dgm:t>
    </dgm:pt>
    <dgm:pt modelId="{D5E0D164-6ED2-4B66-A439-7817FF9FF121}">
      <dgm:prSet phldrT="[Текст]" custT="1"/>
      <dgm:spPr/>
      <dgm:t>
        <a:bodyPr/>
        <a:lstStyle/>
        <a:p>
          <a:r>
            <a:rPr lang="ru-RU" sz="1400" b="1" dirty="0" err="1" smtClean="0">
              <a:latin typeface="Comic Sans MS" panose="030F0702030302020204" pitchFamily="66" charset="0"/>
            </a:rPr>
            <a:t>Виховуємо</a:t>
          </a:r>
          <a:r>
            <a:rPr lang="ru-RU" sz="1400" b="1" dirty="0" smtClean="0">
              <a:latin typeface="Comic Sans MS" panose="030F0702030302020204" pitchFamily="66" charset="0"/>
            </a:rPr>
            <a:t> </a:t>
          </a:r>
          <a:r>
            <a:rPr lang="ru-RU" sz="1400" b="1" dirty="0" err="1" smtClean="0">
              <a:latin typeface="Comic Sans MS" panose="030F0702030302020204" pitchFamily="66" charset="0"/>
            </a:rPr>
            <a:t>громадянина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A9B71290-FF7F-44F4-B284-9C3D19E3D18A}" type="parTrans" cxnId="{3B6A4D3F-2B7C-4084-900C-7600D4DAE60B}">
      <dgm:prSet/>
      <dgm:spPr/>
      <dgm:t>
        <a:bodyPr/>
        <a:lstStyle/>
        <a:p>
          <a:endParaRPr lang="ru-RU"/>
        </a:p>
      </dgm:t>
    </dgm:pt>
    <dgm:pt modelId="{6827EB75-192B-425C-8D8A-0A53F10121F8}" type="sibTrans" cxnId="{3B6A4D3F-2B7C-4084-900C-7600D4DAE60B}">
      <dgm:prSet/>
      <dgm:spPr/>
      <dgm:t>
        <a:bodyPr/>
        <a:lstStyle/>
        <a:p>
          <a:endParaRPr lang="ru-RU"/>
        </a:p>
      </dgm:t>
    </dgm:pt>
    <dgm:pt modelId="{6EDDFAF8-020E-48F0-91C2-1EF25EFFD1E2}">
      <dgm:prSet phldrT="[Текст]" custT="1"/>
      <dgm:spPr/>
      <dgm:t>
        <a:bodyPr/>
        <a:lstStyle/>
        <a:p>
          <a:r>
            <a:rPr lang="ru-RU" sz="1400" b="1" dirty="0" smtClean="0">
              <a:latin typeface="Comic Sans MS" panose="030F0702030302020204" pitchFamily="66" charset="0"/>
            </a:rPr>
            <a:t>Здоровий </a:t>
          </a:r>
          <a:r>
            <a:rPr lang="ru-RU" sz="1400" b="1" dirty="0" err="1" smtClean="0">
              <a:latin typeface="Comic Sans MS" panose="030F0702030302020204" pitchFamily="66" charset="0"/>
            </a:rPr>
            <a:t>спосіб</a:t>
          </a:r>
          <a:r>
            <a:rPr lang="ru-RU" sz="1400" b="1" dirty="0" smtClean="0">
              <a:latin typeface="Comic Sans MS" panose="030F0702030302020204" pitchFamily="66" charset="0"/>
            </a:rPr>
            <a:t> </a:t>
          </a:r>
          <a:r>
            <a:rPr lang="ru-RU" sz="1400" b="1" dirty="0" err="1" smtClean="0">
              <a:latin typeface="Comic Sans MS" panose="030F0702030302020204" pitchFamily="66" charset="0"/>
            </a:rPr>
            <a:t>життя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5B4D7027-399D-4F28-BA80-A17863676AFC}" type="parTrans" cxnId="{E66A5D13-A5BE-4BC2-A9A8-F76B831680A7}">
      <dgm:prSet/>
      <dgm:spPr/>
      <dgm:t>
        <a:bodyPr/>
        <a:lstStyle/>
        <a:p>
          <a:endParaRPr lang="ru-RU"/>
        </a:p>
      </dgm:t>
    </dgm:pt>
    <dgm:pt modelId="{69218766-4DBD-40F5-8862-66C298565BD1}" type="sibTrans" cxnId="{E66A5D13-A5BE-4BC2-A9A8-F76B831680A7}">
      <dgm:prSet/>
      <dgm:spPr/>
      <dgm:t>
        <a:bodyPr/>
        <a:lstStyle/>
        <a:p>
          <a:endParaRPr lang="ru-RU"/>
        </a:p>
      </dgm:t>
    </dgm:pt>
    <dgm:pt modelId="{9BA92CE6-24DB-4B9B-896C-1C4974C9CD61}">
      <dgm:prSet phldrT="[Текст]" custT="1"/>
      <dgm:spPr/>
      <dgm:t>
        <a:bodyPr/>
        <a:lstStyle/>
        <a:p>
          <a:r>
            <a:rPr lang="ru-RU" sz="1600" b="1" dirty="0" err="1" smtClean="0">
              <a:latin typeface="Comic Sans MS" panose="030F0702030302020204" pitchFamily="66" charset="0"/>
            </a:rPr>
            <a:t>Виховуємо</a:t>
          </a:r>
          <a:r>
            <a:rPr lang="ru-RU" sz="1600" b="1" dirty="0" smtClean="0">
              <a:latin typeface="Comic Sans MS" panose="030F0702030302020204" pitchFamily="66" charset="0"/>
            </a:rPr>
            <a:t> </a:t>
          </a:r>
          <a:r>
            <a:rPr lang="ru-RU" sz="1600" b="1" dirty="0" err="1" smtClean="0">
              <a:latin typeface="Comic Sans MS" panose="030F0702030302020204" pitchFamily="66" charset="0"/>
            </a:rPr>
            <a:t>патріота</a:t>
          </a:r>
          <a:endParaRPr lang="ru-RU" sz="1600" b="1" dirty="0">
            <a:latin typeface="Comic Sans MS" panose="030F0702030302020204" pitchFamily="66" charset="0"/>
          </a:endParaRPr>
        </a:p>
      </dgm:t>
    </dgm:pt>
    <dgm:pt modelId="{5FE20756-5EA9-430D-ADB4-B6F1A5C1B6D1}" type="parTrans" cxnId="{B5EF2455-9A66-44E6-A98B-02A171096821}">
      <dgm:prSet/>
      <dgm:spPr/>
      <dgm:t>
        <a:bodyPr/>
        <a:lstStyle/>
        <a:p>
          <a:endParaRPr lang="ru-RU"/>
        </a:p>
      </dgm:t>
    </dgm:pt>
    <dgm:pt modelId="{5C76FE0C-09DD-4988-A351-C60F38625FB9}" type="sibTrans" cxnId="{B5EF2455-9A66-44E6-A98B-02A171096821}">
      <dgm:prSet/>
      <dgm:spPr/>
      <dgm:t>
        <a:bodyPr/>
        <a:lstStyle/>
        <a:p>
          <a:endParaRPr lang="ru-RU"/>
        </a:p>
      </dgm:t>
    </dgm:pt>
    <dgm:pt modelId="{A99575A6-B0FD-4A4B-8081-A0AFEC0D7B4B}">
      <dgm:prSet phldrT="[Текст]" custT="1"/>
      <dgm:spPr/>
      <dgm:t>
        <a:bodyPr/>
        <a:lstStyle/>
        <a:p>
          <a:r>
            <a:rPr lang="uk-UA" sz="1400" b="1" dirty="0" smtClean="0">
              <a:latin typeface="Comic Sans MS" panose="030F0702030302020204" pitchFamily="66" charset="0"/>
            </a:rPr>
            <a:t>Життєва компетентність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A1A01D83-527F-404A-9D8D-A2805D4D0550}" type="parTrans" cxnId="{515FE2DC-9619-4AA0-A2FD-23C05ABBA3D2}">
      <dgm:prSet/>
      <dgm:spPr/>
      <dgm:t>
        <a:bodyPr/>
        <a:lstStyle/>
        <a:p>
          <a:endParaRPr lang="ru-RU"/>
        </a:p>
      </dgm:t>
    </dgm:pt>
    <dgm:pt modelId="{FFE91252-5612-4650-9E76-A452ED0FAB6A}" type="sibTrans" cxnId="{515FE2DC-9619-4AA0-A2FD-23C05ABBA3D2}">
      <dgm:prSet/>
      <dgm:spPr/>
      <dgm:t>
        <a:bodyPr/>
        <a:lstStyle/>
        <a:p>
          <a:endParaRPr lang="ru-RU"/>
        </a:p>
      </dgm:t>
    </dgm:pt>
    <dgm:pt modelId="{3A20466F-32F2-4165-960A-4CE1DC5A85D2}">
      <dgm:prSet phldrT="[Текст]" custT="1"/>
      <dgm:spPr/>
      <dgm:t>
        <a:bodyPr/>
        <a:lstStyle/>
        <a:p>
          <a:r>
            <a:rPr lang="uk-UA" sz="1400" b="1" dirty="0" smtClean="0">
              <a:latin typeface="Comic Sans MS" panose="030F0702030302020204" pitchFamily="66" charset="0"/>
            </a:rPr>
            <a:t>Розвиток творчих здібностей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DAFC52D1-E5B3-4419-824C-4921E2B8FBBC}" type="parTrans" cxnId="{FA6C81BA-CFD3-4F1E-B4CF-3AFBBC60EFCF}">
      <dgm:prSet/>
      <dgm:spPr/>
      <dgm:t>
        <a:bodyPr/>
        <a:lstStyle/>
        <a:p>
          <a:endParaRPr lang="ru-RU"/>
        </a:p>
      </dgm:t>
    </dgm:pt>
    <dgm:pt modelId="{AE3CF336-4DDF-49BB-9450-1E08E2D765DD}" type="sibTrans" cxnId="{FA6C81BA-CFD3-4F1E-B4CF-3AFBBC60EFCF}">
      <dgm:prSet/>
      <dgm:spPr/>
      <dgm:t>
        <a:bodyPr/>
        <a:lstStyle/>
        <a:p>
          <a:endParaRPr lang="ru-RU"/>
        </a:p>
      </dgm:t>
    </dgm:pt>
    <dgm:pt modelId="{11DD9031-DCED-4990-804C-C425422C1559}">
      <dgm:prSet phldrT="[Текст]" custT="1"/>
      <dgm:spPr/>
      <dgm:t>
        <a:bodyPr/>
        <a:lstStyle/>
        <a:p>
          <a:r>
            <a:rPr lang="uk-UA" sz="1400" b="1" dirty="0" smtClean="0">
              <a:latin typeface="Comic Sans MS" panose="030F0702030302020204" pitchFamily="66" charset="0"/>
            </a:rPr>
            <a:t>Школа – єдина родина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3E6BC1B1-94CF-4CE9-884F-02E241FD7AE5}" type="parTrans" cxnId="{FD542BCB-C6DE-47F6-A500-435536181103}">
      <dgm:prSet/>
      <dgm:spPr/>
      <dgm:t>
        <a:bodyPr/>
        <a:lstStyle/>
        <a:p>
          <a:endParaRPr lang="ru-RU"/>
        </a:p>
      </dgm:t>
    </dgm:pt>
    <dgm:pt modelId="{F232555F-24D5-4310-ADC4-F5D3BAB5C098}" type="sibTrans" cxnId="{FD542BCB-C6DE-47F6-A500-435536181103}">
      <dgm:prSet/>
      <dgm:spPr/>
      <dgm:t>
        <a:bodyPr/>
        <a:lstStyle/>
        <a:p>
          <a:endParaRPr lang="ru-RU"/>
        </a:p>
      </dgm:t>
    </dgm:pt>
    <dgm:pt modelId="{FDFE067B-73A9-4966-B362-CA1A32D8850D}">
      <dgm:prSet phldrT="[Текст]" custT="1"/>
      <dgm:spPr/>
      <dgm:t>
        <a:bodyPr/>
        <a:lstStyle/>
        <a:p>
          <a:r>
            <a:rPr lang="uk-UA" sz="1400" b="1" dirty="0" smtClean="0">
              <a:latin typeface="Comic Sans MS" panose="030F0702030302020204" pitchFamily="66" charset="0"/>
            </a:rPr>
            <a:t>Ми всі – рівні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542759F2-0DE2-4B3B-B98F-A6DDC55D7BCE}" type="parTrans" cxnId="{ADFB2C58-B0A3-404E-B353-07F417B1E0E8}">
      <dgm:prSet/>
      <dgm:spPr/>
      <dgm:t>
        <a:bodyPr/>
        <a:lstStyle/>
        <a:p>
          <a:endParaRPr lang="ru-RU"/>
        </a:p>
      </dgm:t>
    </dgm:pt>
    <dgm:pt modelId="{20C0C01D-FB8B-4CCA-BD9C-30E90BE0C48B}" type="sibTrans" cxnId="{ADFB2C58-B0A3-404E-B353-07F417B1E0E8}">
      <dgm:prSet/>
      <dgm:spPr/>
      <dgm:t>
        <a:bodyPr/>
        <a:lstStyle/>
        <a:p>
          <a:endParaRPr lang="ru-RU"/>
        </a:p>
      </dgm:t>
    </dgm:pt>
    <dgm:pt modelId="{9F7CCB8D-9391-47B2-82F6-720AC11BA78D}">
      <dgm:prSet phldrT="[Текст]" custT="1"/>
      <dgm:spPr/>
      <dgm:t>
        <a:bodyPr/>
        <a:lstStyle/>
        <a:p>
          <a:r>
            <a:rPr lang="uk-UA" sz="1400" b="1" dirty="0" smtClean="0">
              <a:latin typeface="Comic Sans MS" panose="030F0702030302020204" pitchFamily="66" charset="0"/>
            </a:rPr>
            <a:t>Профілізація навчання</a:t>
          </a:r>
          <a:endParaRPr lang="ru-RU" sz="1400" b="1" dirty="0">
            <a:latin typeface="Comic Sans MS" panose="030F0702030302020204" pitchFamily="66" charset="0"/>
          </a:endParaRPr>
        </a:p>
      </dgm:t>
    </dgm:pt>
    <dgm:pt modelId="{79D65A14-2EEB-46BB-94D4-398FF30E1EB8}" type="parTrans" cxnId="{1AADDD82-0B37-4F13-B6F9-017478954261}">
      <dgm:prSet/>
      <dgm:spPr/>
      <dgm:t>
        <a:bodyPr/>
        <a:lstStyle/>
        <a:p>
          <a:endParaRPr lang="ru-RU"/>
        </a:p>
      </dgm:t>
    </dgm:pt>
    <dgm:pt modelId="{1CFE3ABF-D215-4DE6-922C-48F0AD86A759}" type="sibTrans" cxnId="{1AADDD82-0B37-4F13-B6F9-017478954261}">
      <dgm:prSet/>
      <dgm:spPr/>
      <dgm:t>
        <a:bodyPr/>
        <a:lstStyle/>
        <a:p>
          <a:endParaRPr lang="ru-RU"/>
        </a:p>
      </dgm:t>
    </dgm:pt>
    <dgm:pt modelId="{B09FB75C-B545-46D7-A96C-F997AE1598BA}" type="pres">
      <dgm:prSet presAssocID="{93C23F39-A112-407C-95EE-0928B171E38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0350D0-3EDD-4782-A1A3-8F1155029C28}" type="pres">
      <dgm:prSet presAssocID="{93C23F39-A112-407C-95EE-0928B171E387}" presName="radial" presStyleCnt="0">
        <dgm:presLayoutVars>
          <dgm:animLvl val="ctr"/>
        </dgm:presLayoutVars>
      </dgm:prSet>
      <dgm:spPr/>
    </dgm:pt>
    <dgm:pt modelId="{41C2C345-ED33-4B11-ADE0-F46326B09E1F}" type="pres">
      <dgm:prSet presAssocID="{9632CA94-7714-4C5E-AC9E-974FCCA5AAEC}" presName="centerShape" presStyleLbl="vennNode1" presStyleIdx="0" presStyleCnt="9"/>
      <dgm:spPr/>
      <dgm:t>
        <a:bodyPr/>
        <a:lstStyle/>
        <a:p>
          <a:endParaRPr lang="ru-RU"/>
        </a:p>
      </dgm:t>
    </dgm:pt>
    <dgm:pt modelId="{F36A9BF1-13B3-475B-A36D-DA3DFB486DAC}" type="pres">
      <dgm:prSet presAssocID="{D5E0D164-6ED2-4B66-A439-7817FF9FF121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BF2AF-65D1-4A02-8BF7-033085FD6E0C}" type="pres">
      <dgm:prSet presAssocID="{9F7CCB8D-9391-47B2-82F6-720AC11BA78D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77242-33BD-457A-9F20-29ED2A7688FF}" type="pres">
      <dgm:prSet presAssocID="{6EDDFAF8-020E-48F0-91C2-1EF25EFFD1E2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BD5EE-8CB6-416C-ADA7-64BAE0023D3D}" type="pres">
      <dgm:prSet presAssocID="{9BA92CE6-24DB-4B9B-896C-1C4974C9CD61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506EA-FF7C-44C6-AFF9-A4C45557ACDA}" type="pres">
      <dgm:prSet presAssocID="{A99575A6-B0FD-4A4B-8081-A0AFEC0D7B4B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045BC-6214-488D-9CE6-F2187F04A1DF}" type="pres">
      <dgm:prSet presAssocID="{3A20466F-32F2-4165-960A-4CE1DC5A85D2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9630E-ACF3-4896-AE05-985CF3A3CF2F}" type="pres">
      <dgm:prSet presAssocID="{11DD9031-DCED-4990-804C-C425422C1559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C41DC5-0E17-4A88-A237-9216797F78F5}" type="pres">
      <dgm:prSet presAssocID="{FDFE067B-73A9-4966-B362-CA1A32D8850D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542BCB-C6DE-47F6-A500-435536181103}" srcId="{9632CA94-7714-4C5E-AC9E-974FCCA5AAEC}" destId="{11DD9031-DCED-4990-804C-C425422C1559}" srcOrd="6" destOrd="0" parTransId="{3E6BC1B1-94CF-4CE9-884F-02E241FD7AE5}" sibTransId="{F232555F-24D5-4310-ADC4-F5D3BAB5C098}"/>
    <dgm:cxn modelId="{5A098EB2-F0C7-471D-9559-3C9ADE118580}" type="presOf" srcId="{9F7CCB8D-9391-47B2-82F6-720AC11BA78D}" destId="{C4DBF2AF-65D1-4A02-8BF7-033085FD6E0C}" srcOrd="0" destOrd="0" presId="urn:microsoft.com/office/officeart/2005/8/layout/radial3"/>
    <dgm:cxn modelId="{E7BDFA02-102E-43B8-A844-DA0A449A715A}" srcId="{93C23F39-A112-407C-95EE-0928B171E387}" destId="{9632CA94-7714-4C5E-AC9E-974FCCA5AAEC}" srcOrd="0" destOrd="0" parTransId="{D7FEFFBE-4A78-4D83-9285-B13B80943B8E}" sibTransId="{F28410B9-DA63-48E5-9446-061313C9DB92}"/>
    <dgm:cxn modelId="{EA547AAD-93AA-46FC-B11D-CFA110C3A236}" type="presOf" srcId="{FDFE067B-73A9-4966-B362-CA1A32D8850D}" destId="{BCC41DC5-0E17-4A88-A237-9216797F78F5}" srcOrd="0" destOrd="0" presId="urn:microsoft.com/office/officeart/2005/8/layout/radial3"/>
    <dgm:cxn modelId="{1AADDD82-0B37-4F13-B6F9-017478954261}" srcId="{9632CA94-7714-4C5E-AC9E-974FCCA5AAEC}" destId="{9F7CCB8D-9391-47B2-82F6-720AC11BA78D}" srcOrd="1" destOrd="0" parTransId="{79D65A14-2EEB-46BB-94D4-398FF30E1EB8}" sibTransId="{1CFE3ABF-D215-4DE6-922C-48F0AD86A759}"/>
    <dgm:cxn modelId="{84EB9F73-5F8A-4364-9AFA-9EFCA3DCEE7E}" type="presOf" srcId="{6EDDFAF8-020E-48F0-91C2-1EF25EFFD1E2}" destId="{7AC77242-33BD-457A-9F20-29ED2A7688FF}" srcOrd="0" destOrd="0" presId="urn:microsoft.com/office/officeart/2005/8/layout/radial3"/>
    <dgm:cxn modelId="{0DEEE4AC-319C-4D8F-B93A-0E9C86806470}" type="presOf" srcId="{A99575A6-B0FD-4A4B-8081-A0AFEC0D7B4B}" destId="{A49506EA-FF7C-44C6-AFF9-A4C45557ACDA}" srcOrd="0" destOrd="0" presId="urn:microsoft.com/office/officeart/2005/8/layout/radial3"/>
    <dgm:cxn modelId="{B5EF2455-9A66-44E6-A98B-02A171096821}" srcId="{9632CA94-7714-4C5E-AC9E-974FCCA5AAEC}" destId="{9BA92CE6-24DB-4B9B-896C-1C4974C9CD61}" srcOrd="3" destOrd="0" parTransId="{5FE20756-5EA9-430D-ADB4-B6F1A5C1B6D1}" sibTransId="{5C76FE0C-09DD-4988-A351-C60F38625FB9}"/>
    <dgm:cxn modelId="{3AABF832-89C0-4F05-8CF1-EF3AAB601CFF}" type="presOf" srcId="{D5E0D164-6ED2-4B66-A439-7817FF9FF121}" destId="{F36A9BF1-13B3-475B-A36D-DA3DFB486DAC}" srcOrd="0" destOrd="0" presId="urn:microsoft.com/office/officeart/2005/8/layout/radial3"/>
    <dgm:cxn modelId="{E66A5D13-A5BE-4BC2-A9A8-F76B831680A7}" srcId="{9632CA94-7714-4C5E-AC9E-974FCCA5AAEC}" destId="{6EDDFAF8-020E-48F0-91C2-1EF25EFFD1E2}" srcOrd="2" destOrd="0" parTransId="{5B4D7027-399D-4F28-BA80-A17863676AFC}" sibTransId="{69218766-4DBD-40F5-8862-66C298565BD1}"/>
    <dgm:cxn modelId="{C426A29C-18C8-4232-925C-3F6584907364}" type="presOf" srcId="{9632CA94-7714-4C5E-AC9E-974FCCA5AAEC}" destId="{41C2C345-ED33-4B11-ADE0-F46326B09E1F}" srcOrd="0" destOrd="0" presId="urn:microsoft.com/office/officeart/2005/8/layout/radial3"/>
    <dgm:cxn modelId="{AD2DA80E-79F8-4C58-92E3-E3AF8ED94A20}" type="presOf" srcId="{93C23F39-A112-407C-95EE-0928B171E387}" destId="{B09FB75C-B545-46D7-A96C-F997AE1598BA}" srcOrd="0" destOrd="0" presId="urn:microsoft.com/office/officeart/2005/8/layout/radial3"/>
    <dgm:cxn modelId="{ADFB2C58-B0A3-404E-B353-07F417B1E0E8}" srcId="{9632CA94-7714-4C5E-AC9E-974FCCA5AAEC}" destId="{FDFE067B-73A9-4966-B362-CA1A32D8850D}" srcOrd="7" destOrd="0" parTransId="{542759F2-0DE2-4B3B-B98F-A6DDC55D7BCE}" sibTransId="{20C0C01D-FB8B-4CCA-BD9C-30E90BE0C48B}"/>
    <dgm:cxn modelId="{C0C36A8A-7D13-464F-B54C-BA83554D1CD9}" type="presOf" srcId="{3A20466F-32F2-4165-960A-4CE1DC5A85D2}" destId="{76C045BC-6214-488D-9CE6-F2187F04A1DF}" srcOrd="0" destOrd="0" presId="urn:microsoft.com/office/officeart/2005/8/layout/radial3"/>
    <dgm:cxn modelId="{454713F9-CFD1-4DC9-9811-CEA3469F13C7}" type="presOf" srcId="{9BA92CE6-24DB-4B9B-896C-1C4974C9CD61}" destId="{E02BD5EE-8CB6-416C-ADA7-64BAE0023D3D}" srcOrd="0" destOrd="0" presId="urn:microsoft.com/office/officeart/2005/8/layout/radial3"/>
    <dgm:cxn modelId="{515FE2DC-9619-4AA0-A2FD-23C05ABBA3D2}" srcId="{9632CA94-7714-4C5E-AC9E-974FCCA5AAEC}" destId="{A99575A6-B0FD-4A4B-8081-A0AFEC0D7B4B}" srcOrd="4" destOrd="0" parTransId="{A1A01D83-527F-404A-9D8D-A2805D4D0550}" sibTransId="{FFE91252-5612-4650-9E76-A452ED0FAB6A}"/>
    <dgm:cxn modelId="{B3DDEBBF-22C3-4FA2-8F7A-A915FE655A70}" type="presOf" srcId="{11DD9031-DCED-4990-804C-C425422C1559}" destId="{BE19630E-ACF3-4896-AE05-985CF3A3CF2F}" srcOrd="0" destOrd="0" presId="urn:microsoft.com/office/officeart/2005/8/layout/radial3"/>
    <dgm:cxn modelId="{3B6A4D3F-2B7C-4084-900C-7600D4DAE60B}" srcId="{9632CA94-7714-4C5E-AC9E-974FCCA5AAEC}" destId="{D5E0D164-6ED2-4B66-A439-7817FF9FF121}" srcOrd="0" destOrd="0" parTransId="{A9B71290-FF7F-44F4-B284-9C3D19E3D18A}" sibTransId="{6827EB75-192B-425C-8D8A-0A53F10121F8}"/>
    <dgm:cxn modelId="{FA6C81BA-CFD3-4F1E-B4CF-3AFBBC60EFCF}" srcId="{9632CA94-7714-4C5E-AC9E-974FCCA5AAEC}" destId="{3A20466F-32F2-4165-960A-4CE1DC5A85D2}" srcOrd="5" destOrd="0" parTransId="{DAFC52D1-E5B3-4419-824C-4921E2B8FBBC}" sibTransId="{AE3CF336-4DDF-49BB-9450-1E08E2D765DD}"/>
    <dgm:cxn modelId="{2E1C1293-C492-4384-BDC2-15E4624D95F7}" type="presParOf" srcId="{B09FB75C-B545-46D7-A96C-F997AE1598BA}" destId="{3E0350D0-3EDD-4782-A1A3-8F1155029C28}" srcOrd="0" destOrd="0" presId="urn:microsoft.com/office/officeart/2005/8/layout/radial3"/>
    <dgm:cxn modelId="{825ED6AB-73D8-445D-A302-6BC1C96D8280}" type="presParOf" srcId="{3E0350D0-3EDD-4782-A1A3-8F1155029C28}" destId="{41C2C345-ED33-4B11-ADE0-F46326B09E1F}" srcOrd="0" destOrd="0" presId="urn:microsoft.com/office/officeart/2005/8/layout/radial3"/>
    <dgm:cxn modelId="{ACB51CBD-C605-4E8B-89CF-788E6BCFA473}" type="presParOf" srcId="{3E0350D0-3EDD-4782-A1A3-8F1155029C28}" destId="{F36A9BF1-13B3-475B-A36D-DA3DFB486DAC}" srcOrd="1" destOrd="0" presId="urn:microsoft.com/office/officeart/2005/8/layout/radial3"/>
    <dgm:cxn modelId="{B142CB6D-9B19-407C-B649-64A6C5984BF3}" type="presParOf" srcId="{3E0350D0-3EDD-4782-A1A3-8F1155029C28}" destId="{C4DBF2AF-65D1-4A02-8BF7-033085FD6E0C}" srcOrd="2" destOrd="0" presId="urn:microsoft.com/office/officeart/2005/8/layout/radial3"/>
    <dgm:cxn modelId="{C002AA02-5D0B-4D80-ACCF-946CB95B193B}" type="presParOf" srcId="{3E0350D0-3EDD-4782-A1A3-8F1155029C28}" destId="{7AC77242-33BD-457A-9F20-29ED2A7688FF}" srcOrd="3" destOrd="0" presId="urn:microsoft.com/office/officeart/2005/8/layout/radial3"/>
    <dgm:cxn modelId="{DFBEF508-E0D0-4D8D-9F4C-BC83621525EF}" type="presParOf" srcId="{3E0350D0-3EDD-4782-A1A3-8F1155029C28}" destId="{E02BD5EE-8CB6-416C-ADA7-64BAE0023D3D}" srcOrd="4" destOrd="0" presId="urn:microsoft.com/office/officeart/2005/8/layout/radial3"/>
    <dgm:cxn modelId="{47BDA6FD-F6DB-435D-A0A3-FA132F356C7D}" type="presParOf" srcId="{3E0350D0-3EDD-4782-A1A3-8F1155029C28}" destId="{A49506EA-FF7C-44C6-AFF9-A4C45557ACDA}" srcOrd="5" destOrd="0" presId="urn:microsoft.com/office/officeart/2005/8/layout/radial3"/>
    <dgm:cxn modelId="{5F2FFCAE-785E-49D6-B4BD-94E44CED2CE2}" type="presParOf" srcId="{3E0350D0-3EDD-4782-A1A3-8F1155029C28}" destId="{76C045BC-6214-488D-9CE6-F2187F04A1DF}" srcOrd="6" destOrd="0" presId="urn:microsoft.com/office/officeart/2005/8/layout/radial3"/>
    <dgm:cxn modelId="{13DB9736-656B-4EA1-ABA7-9E6090987599}" type="presParOf" srcId="{3E0350D0-3EDD-4782-A1A3-8F1155029C28}" destId="{BE19630E-ACF3-4896-AE05-985CF3A3CF2F}" srcOrd="7" destOrd="0" presId="urn:microsoft.com/office/officeart/2005/8/layout/radial3"/>
    <dgm:cxn modelId="{0D261C6D-9E6E-4525-929B-A0FDE863FDED}" type="presParOf" srcId="{3E0350D0-3EDD-4782-A1A3-8F1155029C28}" destId="{BCC41DC5-0E17-4A88-A237-9216797F78F5}" srcOrd="8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925E79-0FB4-4811-8F77-12046D277AC2}" type="doc">
      <dgm:prSet loTypeId="urn:microsoft.com/office/officeart/2005/8/layout/default#1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992E526-AC0D-40D2-9AC4-C7321476C6A5}">
      <dgm:prSet phldrT="[Текст]" custT="1"/>
      <dgm:spPr/>
      <dgm:t>
        <a:bodyPr/>
        <a:lstStyle/>
        <a:p>
          <a:r>
            <a:rPr lang="uk-UA" sz="1500" b="1" dirty="0" smtClean="0">
              <a:solidFill>
                <a:srgbClr val="FF0000"/>
              </a:solidFill>
              <a:latin typeface="Century Schoolbook" panose="02040604050505020304" pitchFamily="18" charset="0"/>
            </a:rPr>
            <a:t>Наказ №219 від 27.09.2019 «Про організацію методичної роботи з педагогічними кадрами у 2019-2020 </a:t>
          </a:r>
          <a:r>
            <a:rPr lang="uk-UA" sz="1500" b="1" dirty="0" err="1" smtClean="0">
              <a:solidFill>
                <a:srgbClr val="FF0000"/>
              </a:solidFill>
              <a:latin typeface="Century Schoolbook" panose="02040604050505020304" pitchFamily="18" charset="0"/>
            </a:rPr>
            <a:t>н.р</a:t>
          </a:r>
          <a:r>
            <a:rPr lang="uk-UA" sz="1500" b="1" dirty="0" smtClean="0">
              <a:solidFill>
                <a:srgbClr val="FF0000"/>
              </a:solidFill>
              <a:latin typeface="Century Schoolbook" panose="02040604050505020304" pitchFamily="18" charset="0"/>
            </a:rPr>
            <a:t>»</a:t>
          </a:r>
          <a:endParaRPr lang="ru-RU" sz="1500" b="1" dirty="0">
            <a:solidFill>
              <a:srgbClr val="FF0000"/>
            </a:solidFill>
            <a:latin typeface="Century Schoolbook" panose="02040604050505020304" pitchFamily="18" charset="0"/>
          </a:endParaRPr>
        </a:p>
      </dgm:t>
    </dgm:pt>
    <dgm:pt modelId="{8DF74E4D-6121-4BAD-90F9-79EA2AFC3E06}" type="parTrans" cxnId="{031C2B58-8862-4E6C-8A4A-C4E422371961}">
      <dgm:prSet/>
      <dgm:spPr/>
      <dgm:t>
        <a:bodyPr/>
        <a:lstStyle/>
        <a:p>
          <a:endParaRPr lang="ru-RU"/>
        </a:p>
      </dgm:t>
    </dgm:pt>
    <dgm:pt modelId="{F8DBC7BE-1348-466D-B6E1-B43A56ACDD61}" type="sibTrans" cxnId="{031C2B58-8862-4E6C-8A4A-C4E422371961}">
      <dgm:prSet/>
      <dgm:spPr/>
      <dgm:t>
        <a:bodyPr/>
        <a:lstStyle/>
        <a:p>
          <a:endParaRPr lang="ru-RU"/>
        </a:p>
      </dgm:t>
    </dgm:pt>
    <dgm:pt modelId="{59123C03-4C59-4E71-A888-A8D7B42CD92D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Працює 8 ШМО. Школа молодого вчителя. Школа передового педагогічного досвіду</a:t>
          </a:r>
          <a:endParaRPr lang="ru-RU" sz="1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66FF4DE7-1452-4671-A80E-BE712D37A922}" type="parTrans" cxnId="{72DDDDAC-3B0D-4E2E-A162-FCDF6F94F1F7}">
      <dgm:prSet/>
      <dgm:spPr/>
      <dgm:t>
        <a:bodyPr/>
        <a:lstStyle/>
        <a:p>
          <a:endParaRPr lang="ru-RU"/>
        </a:p>
      </dgm:t>
    </dgm:pt>
    <dgm:pt modelId="{E3ED1D9C-6965-432B-B9A8-325DFE1597A0}" type="sibTrans" cxnId="{72DDDDAC-3B0D-4E2E-A162-FCDF6F94F1F7}">
      <dgm:prSet/>
      <dgm:spPr/>
      <dgm:t>
        <a:bodyPr/>
        <a:lstStyle/>
        <a:p>
          <a:endParaRPr lang="ru-RU"/>
        </a:p>
      </dgm:t>
    </dgm:pt>
    <dgm:pt modelId="{2E447526-3DDA-4121-8E1C-690C3ED606DB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Протягом року 10 вчителів опублікували 24 методичних розробки на сайтах «</a:t>
          </a:r>
          <a:r>
            <a:rPr lang="uk-UA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Всеосвіта</a:t>
          </a:r>
          <a:r>
            <a:rPr lang="uk-UA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», «На урок»</a:t>
          </a:r>
          <a:endParaRPr lang="ru-RU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1774AB68-1750-499C-B75C-35457F852B93}" type="parTrans" cxnId="{CF7B2762-E382-47E2-9DA6-059A3F8C22D6}">
      <dgm:prSet/>
      <dgm:spPr/>
      <dgm:t>
        <a:bodyPr/>
        <a:lstStyle/>
        <a:p>
          <a:endParaRPr lang="ru-RU"/>
        </a:p>
      </dgm:t>
    </dgm:pt>
    <dgm:pt modelId="{AC997719-229F-40AD-AEEA-0CAF14AB5286}" type="sibTrans" cxnId="{CF7B2762-E382-47E2-9DA6-059A3F8C22D6}">
      <dgm:prSet/>
      <dgm:spPr/>
      <dgm:t>
        <a:bodyPr/>
        <a:lstStyle/>
        <a:p>
          <a:endParaRPr lang="ru-RU"/>
        </a:p>
      </dgm:t>
    </dgm:pt>
    <dgm:pt modelId="{742DD3E8-84F1-42ED-BFE1-41F0B95AE980}">
      <dgm:prSet phldrT="[Текст]" custT="1"/>
      <dgm:spPr/>
      <dgm:t>
        <a:bodyPr/>
        <a:lstStyle/>
        <a:p>
          <a:r>
            <a: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Творчі групи вчителів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FCB5AB6F-EAB2-4928-BD18-A84078BE1768}" type="parTrans" cxnId="{C9B09FD9-7461-45B2-8075-8F50AD8D626C}">
      <dgm:prSet/>
      <dgm:spPr/>
      <dgm:t>
        <a:bodyPr/>
        <a:lstStyle/>
        <a:p>
          <a:endParaRPr lang="ru-RU"/>
        </a:p>
      </dgm:t>
    </dgm:pt>
    <dgm:pt modelId="{7B1EA169-54B1-4138-8E0C-2F719ACBE25E}" type="sibTrans" cxnId="{C9B09FD9-7461-45B2-8075-8F50AD8D626C}">
      <dgm:prSet/>
      <dgm:spPr/>
      <dgm:t>
        <a:bodyPr/>
        <a:lstStyle/>
        <a:p>
          <a:endParaRPr lang="ru-RU"/>
        </a:p>
      </dgm:t>
    </dgm:pt>
    <dgm:pt modelId="{AA154017-0B05-468E-A0C9-292ABCF990CB}">
      <dgm:prSet phldrT="[Текст]" custT="1"/>
      <dgm:spPr/>
      <dgm:t>
        <a:bodyPr/>
        <a:lstStyle/>
        <a:p>
          <a:r>
            <a:rPr lang="uk-UA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Участь у </a:t>
          </a:r>
          <a:r>
            <a:rPr lang="uk-UA" sz="15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вебінарах</a:t>
          </a:r>
          <a:r>
            <a:rPr lang="uk-UA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, науково-практичних конференціях. Отримано 47 сертифікатів, </a:t>
          </a:r>
          <a:r>
            <a:rPr lang="uk-UA" sz="15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свідоцтв</a:t>
          </a:r>
          <a:r>
            <a:rPr lang="uk-UA" sz="1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.</a:t>
          </a:r>
          <a:endParaRPr lang="ru-RU" sz="15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7C21EAA1-E2A7-4AED-96B6-43939FB93626}" type="sibTrans" cxnId="{096A7D93-A766-403C-9F09-C1A7A1B7EA47}">
      <dgm:prSet/>
      <dgm:spPr/>
      <dgm:t>
        <a:bodyPr/>
        <a:lstStyle/>
        <a:p>
          <a:endParaRPr lang="ru-RU"/>
        </a:p>
      </dgm:t>
    </dgm:pt>
    <dgm:pt modelId="{35106662-C8A0-45B7-A83B-B98FA8447B42}" type="parTrans" cxnId="{096A7D93-A766-403C-9F09-C1A7A1B7EA47}">
      <dgm:prSet/>
      <dgm:spPr/>
      <dgm:t>
        <a:bodyPr/>
        <a:lstStyle/>
        <a:p>
          <a:endParaRPr lang="ru-RU"/>
        </a:p>
      </dgm:t>
    </dgm:pt>
    <dgm:pt modelId="{B01712FE-BF98-4055-8481-2E1CF79DF623}">
      <dgm:prSet phldrT="[Текст]" custT="1"/>
      <dgm:spPr/>
      <dgm:t>
        <a:bodyPr/>
        <a:lstStyle/>
        <a:p>
          <a:r>
            <a:rPr lang="uk-UA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30 педагогів пройшли курси підвищення кваліфікації в КЗВО «Одеська академія неперервної освіти Одеської обласної ради».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7DA67B57-B279-4F5A-ADAA-F81EA0D0B4CF}" type="parTrans" cxnId="{A4BCCFB2-39F6-42C9-AC40-EBD689E147C0}">
      <dgm:prSet/>
      <dgm:spPr/>
      <dgm:t>
        <a:bodyPr/>
        <a:lstStyle/>
        <a:p>
          <a:endParaRPr lang="ru-RU"/>
        </a:p>
      </dgm:t>
    </dgm:pt>
    <dgm:pt modelId="{B6C47151-0BA8-4A95-A3BA-A3FDF1694888}" type="sibTrans" cxnId="{A4BCCFB2-39F6-42C9-AC40-EBD689E147C0}">
      <dgm:prSet/>
      <dgm:spPr/>
      <dgm:t>
        <a:bodyPr/>
        <a:lstStyle/>
        <a:p>
          <a:endParaRPr lang="ru-RU"/>
        </a:p>
      </dgm:t>
    </dgm:pt>
    <dgm:pt modelId="{9ECB12AC-6477-4582-B8D1-9F2AC704B01F}">
      <dgm:prSet phldrT="[Текст]" custT="1"/>
      <dgm:spPr/>
      <dgm:t>
        <a:bodyPr/>
        <a:lstStyle/>
        <a:p>
          <a:r>
            <a:rPr lang="uk-UA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Атестовано 14 педагогічних працівників </a:t>
          </a:r>
          <a:endParaRPr lang="ru-RU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gm:t>
    </dgm:pt>
    <dgm:pt modelId="{B11A12E5-3AED-4CC0-9855-58A6203A0334}" type="parTrans" cxnId="{8F37F48E-6E7F-4C78-8364-EDDFD148CFFF}">
      <dgm:prSet/>
      <dgm:spPr/>
      <dgm:t>
        <a:bodyPr/>
        <a:lstStyle/>
        <a:p>
          <a:endParaRPr lang="ru-RU"/>
        </a:p>
      </dgm:t>
    </dgm:pt>
    <dgm:pt modelId="{DF917A49-6D18-42A9-9EF7-E79A85A4EB85}" type="sibTrans" cxnId="{8F37F48E-6E7F-4C78-8364-EDDFD148CFFF}">
      <dgm:prSet/>
      <dgm:spPr/>
      <dgm:t>
        <a:bodyPr/>
        <a:lstStyle/>
        <a:p>
          <a:endParaRPr lang="ru-RU"/>
        </a:p>
      </dgm:t>
    </dgm:pt>
    <dgm:pt modelId="{C6FA815C-12A6-43FB-A8FE-00997ADBB436}" type="pres">
      <dgm:prSet presAssocID="{E2925E79-0FB4-4811-8F77-12046D277A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27A6B1-4A49-4795-8556-A92B9B786AE6}" type="pres">
      <dgm:prSet presAssocID="{9992E526-AC0D-40D2-9AC4-C7321476C6A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3C410-1D10-4E27-8499-BA39F18D9766}" type="pres">
      <dgm:prSet presAssocID="{F8DBC7BE-1348-466D-B6E1-B43A56ACDD61}" presName="sibTrans" presStyleCnt="0"/>
      <dgm:spPr/>
    </dgm:pt>
    <dgm:pt modelId="{3D4B5FFE-BAE6-47AC-BCC2-1C635ADD1E9A}" type="pres">
      <dgm:prSet presAssocID="{59123C03-4C59-4E71-A888-A8D7B42CD92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6B1CE-467E-49AC-B3FC-FA7F715DA9CB}" type="pres">
      <dgm:prSet presAssocID="{E3ED1D9C-6965-432B-B9A8-325DFE1597A0}" presName="sibTrans" presStyleCnt="0"/>
      <dgm:spPr/>
    </dgm:pt>
    <dgm:pt modelId="{2E139E91-5845-4719-B743-711F53507D7A}" type="pres">
      <dgm:prSet presAssocID="{2E447526-3DDA-4121-8E1C-690C3ED606D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E7F56-8E8B-4566-8C84-DA2476006201}" type="pres">
      <dgm:prSet presAssocID="{AC997719-229F-40AD-AEEA-0CAF14AB5286}" presName="sibTrans" presStyleCnt="0"/>
      <dgm:spPr/>
    </dgm:pt>
    <dgm:pt modelId="{E0B92A99-7F1F-4635-97C4-16CCB11D49F2}" type="pres">
      <dgm:prSet presAssocID="{742DD3E8-84F1-42ED-BFE1-41F0B95AE980}" presName="node" presStyleLbl="node1" presStyleIdx="3" presStyleCnt="7" custLinFactNeighborX="1296" custLinFactNeighborY="-1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78779-3614-4E99-80B5-4600F939845E}" type="pres">
      <dgm:prSet presAssocID="{7B1EA169-54B1-4138-8E0C-2F719ACBE25E}" presName="sibTrans" presStyleCnt="0"/>
      <dgm:spPr/>
    </dgm:pt>
    <dgm:pt modelId="{6B1C3451-3EA9-4F16-A71A-A60ECEED4B96}" type="pres">
      <dgm:prSet presAssocID="{AA154017-0B05-468E-A0C9-292ABCF990C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E927F-F570-43FD-9BA8-77A8E6AD59BF}" type="pres">
      <dgm:prSet presAssocID="{7C21EAA1-E2A7-4AED-96B6-43939FB93626}" presName="sibTrans" presStyleCnt="0"/>
      <dgm:spPr/>
    </dgm:pt>
    <dgm:pt modelId="{764A8304-2BE0-48A7-91E5-65B707E03806}" type="pres">
      <dgm:prSet presAssocID="{B01712FE-BF98-4055-8481-2E1CF79DF62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B38CF-69FD-464C-A61A-D4F70D0AEAB8}" type="pres">
      <dgm:prSet presAssocID="{B6C47151-0BA8-4A95-A3BA-A3FDF1694888}" presName="sibTrans" presStyleCnt="0"/>
      <dgm:spPr/>
    </dgm:pt>
    <dgm:pt modelId="{D0077777-4910-46BA-AADD-D575C738CD2F}" type="pres">
      <dgm:prSet presAssocID="{9ECB12AC-6477-4582-B8D1-9F2AC704B01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1C2B58-8862-4E6C-8A4A-C4E422371961}" srcId="{E2925E79-0FB4-4811-8F77-12046D277AC2}" destId="{9992E526-AC0D-40D2-9AC4-C7321476C6A5}" srcOrd="0" destOrd="0" parTransId="{8DF74E4D-6121-4BAD-90F9-79EA2AFC3E06}" sibTransId="{F8DBC7BE-1348-466D-B6E1-B43A56ACDD61}"/>
    <dgm:cxn modelId="{096A7D93-A766-403C-9F09-C1A7A1B7EA47}" srcId="{E2925E79-0FB4-4811-8F77-12046D277AC2}" destId="{AA154017-0B05-468E-A0C9-292ABCF990CB}" srcOrd="4" destOrd="0" parTransId="{35106662-C8A0-45B7-A83B-B98FA8447B42}" sibTransId="{7C21EAA1-E2A7-4AED-96B6-43939FB93626}"/>
    <dgm:cxn modelId="{9B407271-7CB8-4AEB-8EC5-18E001ACEBFD}" type="presOf" srcId="{B01712FE-BF98-4055-8481-2E1CF79DF623}" destId="{764A8304-2BE0-48A7-91E5-65B707E03806}" srcOrd="0" destOrd="0" presId="urn:microsoft.com/office/officeart/2005/8/layout/default#1"/>
    <dgm:cxn modelId="{D56FF89E-67DF-4CF6-9E25-1F6F27937768}" type="presOf" srcId="{9992E526-AC0D-40D2-9AC4-C7321476C6A5}" destId="{EB27A6B1-4A49-4795-8556-A92B9B786AE6}" srcOrd="0" destOrd="0" presId="urn:microsoft.com/office/officeart/2005/8/layout/default#1"/>
    <dgm:cxn modelId="{350DD9A4-2A84-49D9-B6E6-D7AC44F5054F}" type="presOf" srcId="{9ECB12AC-6477-4582-B8D1-9F2AC704B01F}" destId="{D0077777-4910-46BA-AADD-D575C738CD2F}" srcOrd="0" destOrd="0" presId="urn:microsoft.com/office/officeart/2005/8/layout/default#1"/>
    <dgm:cxn modelId="{A4BCCFB2-39F6-42C9-AC40-EBD689E147C0}" srcId="{E2925E79-0FB4-4811-8F77-12046D277AC2}" destId="{B01712FE-BF98-4055-8481-2E1CF79DF623}" srcOrd="5" destOrd="0" parTransId="{7DA67B57-B279-4F5A-ADAA-F81EA0D0B4CF}" sibTransId="{B6C47151-0BA8-4A95-A3BA-A3FDF1694888}"/>
    <dgm:cxn modelId="{1DE895A2-730F-47F1-8510-3972D1F93700}" type="presOf" srcId="{59123C03-4C59-4E71-A888-A8D7B42CD92D}" destId="{3D4B5FFE-BAE6-47AC-BCC2-1C635ADD1E9A}" srcOrd="0" destOrd="0" presId="urn:microsoft.com/office/officeart/2005/8/layout/default#1"/>
    <dgm:cxn modelId="{F54B3462-A740-4B6B-9F91-6472AAF479D6}" type="presOf" srcId="{E2925E79-0FB4-4811-8F77-12046D277AC2}" destId="{C6FA815C-12A6-43FB-A8FE-00997ADBB436}" srcOrd="0" destOrd="0" presId="urn:microsoft.com/office/officeart/2005/8/layout/default#1"/>
    <dgm:cxn modelId="{72DDDDAC-3B0D-4E2E-A162-FCDF6F94F1F7}" srcId="{E2925E79-0FB4-4811-8F77-12046D277AC2}" destId="{59123C03-4C59-4E71-A888-A8D7B42CD92D}" srcOrd="1" destOrd="0" parTransId="{66FF4DE7-1452-4671-A80E-BE712D37A922}" sibTransId="{E3ED1D9C-6965-432B-B9A8-325DFE1597A0}"/>
    <dgm:cxn modelId="{CF7B2762-E382-47E2-9DA6-059A3F8C22D6}" srcId="{E2925E79-0FB4-4811-8F77-12046D277AC2}" destId="{2E447526-3DDA-4121-8E1C-690C3ED606DB}" srcOrd="2" destOrd="0" parTransId="{1774AB68-1750-499C-B75C-35457F852B93}" sibTransId="{AC997719-229F-40AD-AEEA-0CAF14AB5286}"/>
    <dgm:cxn modelId="{6B783723-1D6C-4B8C-9ADE-E1B89836B68C}" type="presOf" srcId="{742DD3E8-84F1-42ED-BFE1-41F0B95AE980}" destId="{E0B92A99-7F1F-4635-97C4-16CCB11D49F2}" srcOrd="0" destOrd="0" presId="urn:microsoft.com/office/officeart/2005/8/layout/default#1"/>
    <dgm:cxn modelId="{C9B09FD9-7461-45B2-8075-8F50AD8D626C}" srcId="{E2925E79-0FB4-4811-8F77-12046D277AC2}" destId="{742DD3E8-84F1-42ED-BFE1-41F0B95AE980}" srcOrd="3" destOrd="0" parTransId="{FCB5AB6F-EAB2-4928-BD18-A84078BE1768}" sibTransId="{7B1EA169-54B1-4138-8E0C-2F719ACBE25E}"/>
    <dgm:cxn modelId="{FBA06AED-C8A3-42F3-A511-E90E909D4FF1}" type="presOf" srcId="{2E447526-3DDA-4121-8E1C-690C3ED606DB}" destId="{2E139E91-5845-4719-B743-711F53507D7A}" srcOrd="0" destOrd="0" presId="urn:microsoft.com/office/officeart/2005/8/layout/default#1"/>
    <dgm:cxn modelId="{9EE5CA39-54D2-4F98-932E-1EF56257AA17}" type="presOf" srcId="{AA154017-0B05-468E-A0C9-292ABCF990CB}" destId="{6B1C3451-3EA9-4F16-A71A-A60ECEED4B96}" srcOrd="0" destOrd="0" presId="urn:microsoft.com/office/officeart/2005/8/layout/default#1"/>
    <dgm:cxn modelId="{8F37F48E-6E7F-4C78-8364-EDDFD148CFFF}" srcId="{E2925E79-0FB4-4811-8F77-12046D277AC2}" destId="{9ECB12AC-6477-4582-B8D1-9F2AC704B01F}" srcOrd="6" destOrd="0" parTransId="{B11A12E5-3AED-4CC0-9855-58A6203A0334}" sibTransId="{DF917A49-6D18-42A9-9EF7-E79A85A4EB85}"/>
    <dgm:cxn modelId="{E192FF59-A86F-4E12-A766-212173867C4B}" type="presParOf" srcId="{C6FA815C-12A6-43FB-A8FE-00997ADBB436}" destId="{EB27A6B1-4A49-4795-8556-A92B9B786AE6}" srcOrd="0" destOrd="0" presId="urn:microsoft.com/office/officeart/2005/8/layout/default#1"/>
    <dgm:cxn modelId="{D7D4D0F4-F76E-4312-A5AB-221A18F2355F}" type="presParOf" srcId="{C6FA815C-12A6-43FB-A8FE-00997ADBB436}" destId="{9AE3C410-1D10-4E27-8499-BA39F18D9766}" srcOrd="1" destOrd="0" presId="urn:microsoft.com/office/officeart/2005/8/layout/default#1"/>
    <dgm:cxn modelId="{C33D5909-1823-434A-AF31-D6AEEEF2DE4C}" type="presParOf" srcId="{C6FA815C-12A6-43FB-A8FE-00997ADBB436}" destId="{3D4B5FFE-BAE6-47AC-BCC2-1C635ADD1E9A}" srcOrd="2" destOrd="0" presId="urn:microsoft.com/office/officeart/2005/8/layout/default#1"/>
    <dgm:cxn modelId="{D8485A65-3AF2-4B7C-B4FF-6686116F09D5}" type="presParOf" srcId="{C6FA815C-12A6-43FB-A8FE-00997ADBB436}" destId="{6C16B1CE-467E-49AC-B3FC-FA7F715DA9CB}" srcOrd="3" destOrd="0" presId="urn:microsoft.com/office/officeart/2005/8/layout/default#1"/>
    <dgm:cxn modelId="{6882C5D0-C2E3-4912-8009-BBA0A39C5105}" type="presParOf" srcId="{C6FA815C-12A6-43FB-A8FE-00997ADBB436}" destId="{2E139E91-5845-4719-B743-711F53507D7A}" srcOrd="4" destOrd="0" presId="urn:microsoft.com/office/officeart/2005/8/layout/default#1"/>
    <dgm:cxn modelId="{5CCC3FBC-442E-43E7-87B7-23AE50D16B98}" type="presParOf" srcId="{C6FA815C-12A6-43FB-A8FE-00997ADBB436}" destId="{AEAE7F56-8E8B-4566-8C84-DA2476006201}" srcOrd="5" destOrd="0" presId="urn:microsoft.com/office/officeart/2005/8/layout/default#1"/>
    <dgm:cxn modelId="{D927B2AD-5625-42EE-BC53-5191E7B3F07F}" type="presParOf" srcId="{C6FA815C-12A6-43FB-A8FE-00997ADBB436}" destId="{E0B92A99-7F1F-4635-97C4-16CCB11D49F2}" srcOrd="6" destOrd="0" presId="urn:microsoft.com/office/officeart/2005/8/layout/default#1"/>
    <dgm:cxn modelId="{C689F79A-C3D0-4551-9773-ED598F9976CE}" type="presParOf" srcId="{C6FA815C-12A6-43FB-A8FE-00997ADBB436}" destId="{2E278779-3614-4E99-80B5-4600F939845E}" srcOrd="7" destOrd="0" presId="urn:microsoft.com/office/officeart/2005/8/layout/default#1"/>
    <dgm:cxn modelId="{63D895CE-5674-47D1-908F-5CDDD269AA2E}" type="presParOf" srcId="{C6FA815C-12A6-43FB-A8FE-00997ADBB436}" destId="{6B1C3451-3EA9-4F16-A71A-A60ECEED4B96}" srcOrd="8" destOrd="0" presId="urn:microsoft.com/office/officeart/2005/8/layout/default#1"/>
    <dgm:cxn modelId="{2EC525F1-21DA-44E4-935E-910DACD7E621}" type="presParOf" srcId="{C6FA815C-12A6-43FB-A8FE-00997ADBB436}" destId="{387E927F-F570-43FD-9BA8-77A8E6AD59BF}" srcOrd="9" destOrd="0" presId="urn:microsoft.com/office/officeart/2005/8/layout/default#1"/>
    <dgm:cxn modelId="{F6560242-8F3E-46B9-8557-B7BB89267AC7}" type="presParOf" srcId="{C6FA815C-12A6-43FB-A8FE-00997ADBB436}" destId="{764A8304-2BE0-48A7-91E5-65B707E03806}" srcOrd="10" destOrd="0" presId="urn:microsoft.com/office/officeart/2005/8/layout/default#1"/>
    <dgm:cxn modelId="{E3D12D16-DDD0-4858-8AC4-8630E009A768}" type="presParOf" srcId="{C6FA815C-12A6-43FB-A8FE-00997ADBB436}" destId="{5BBB38CF-69FD-464C-A61A-D4F70D0AEAB8}" srcOrd="11" destOrd="0" presId="urn:microsoft.com/office/officeart/2005/8/layout/default#1"/>
    <dgm:cxn modelId="{B5DC276B-ED22-4135-BD4D-66EBB35DCD6D}" type="presParOf" srcId="{C6FA815C-12A6-43FB-A8FE-00997ADBB436}" destId="{D0077777-4910-46BA-AADD-D575C738CD2F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8BDD91-03CB-45CA-A0DE-70BC129B6437}" type="doc">
      <dgm:prSet loTypeId="urn:microsoft.com/office/officeart/2005/8/layout/vProcess5" loCatId="process" qsTypeId="urn:microsoft.com/office/officeart/2005/8/quickstyle/3d2" qsCatId="3D" csTypeId="urn:microsoft.com/office/officeart/2005/8/colors/accent4_4" csCatId="accent4" phldr="1"/>
      <dgm:spPr/>
    </dgm:pt>
    <dgm:pt modelId="{A226D152-BAD2-4010-8742-1122C9011560}">
      <dgm:prSet phldrT="[Текст]" custT="1"/>
      <dgm:spPr/>
      <dgm:t>
        <a:bodyPr/>
        <a:lstStyle/>
        <a:p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Новий зміст освіти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B8AFB7-01FD-42E1-A75B-67E3B3BCC616}" type="parTrans" cxnId="{6031864D-7F2A-4B36-95FA-CEC39036DBEF}">
      <dgm:prSet/>
      <dgm:spPr/>
      <dgm:t>
        <a:bodyPr/>
        <a:lstStyle/>
        <a:p>
          <a:endParaRPr lang="ru-RU"/>
        </a:p>
      </dgm:t>
    </dgm:pt>
    <dgm:pt modelId="{D13D8D69-B703-422D-9111-0875A90D1CB9}" type="sibTrans" cxnId="{6031864D-7F2A-4B36-95FA-CEC39036DBEF}">
      <dgm:prSet/>
      <dgm:spPr/>
      <dgm:t>
        <a:bodyPr/>
        <a:lstStyle/>
        <a:p>
          <a:endParaRPr lang="ru-RU"/>
        </a:p>
      </dgm:t>
    </dgm:pt>
    <dgm:pt modelId="{A4492080-038A-4F69-8CC5-B6C473FAB3AA}">
      <dgm:prSet phldrT="[Текст]" custT="1"/>
      <dgm:spPr/>
      <dgm:t>
        <a:bodyPr/>
        <a:lstStyle/>
        <a:p>
          <a:r>
            <a:rPr lang="uk-UA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Дитиноцентризм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C757AF1-ABD4-46F2-8C54-D7A1EC985397}" type="parTrans" cxnId="{82A8ED8F-EAE8-4C92-BEDB-22FB128A09C1}">
      <dgm:prSet/>
      <dgm:spPr/>
      <dgm:t>
        <a:bodyPr/>
        <a:lstStyle/>
        <a:p>
          <a:endParaRPr lang="ru-RU"/>
        </a:p>
      </dgm:t>
    </dgm:pt>
    <dgm:pt modelId="{67F36733-FF5D-43BB-8A1D-C39255300D53}" type="sibTrans" cxnId="{82A8ED8F-EAE8-4C92-BEDB-22FB128A09C1}">
      <dgm:prSet/>
      <dgm:spPr/>
      <dgm:t>
        <a:bodyPr/>
        <a:lstStyle/>
        <a:p>
          <a:endParaRPr lang="ru-RU"/>
        </a:p>
      </dgm:t>
    </dgm:pt>
    <dgm:pt modelId="{9FE37E27-BC92-422C-8926-A48149A12E01}">
      <dgm:prSet custT="1"/>
      <dgm:spPr/>
      <dgm:t>
        <a:bodyPr/>
        <a:lstStyle/>
        <a:p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Педагогіка партнерства</a:t>
          </a:r>
        </a:p>
      </dgm:t>
    </dgm:pt>
    <dgm:pt modelId="{870CB471-8B18-4278-8E84-91C6DFF955A6}" type="parTrans" cxnId="{027A9465-565B-44C7-B720-9CFA14002CDA}">
      <dgm:prSet/>
      <dgm:spPr/>
      <dgm:t>
        <a:bodyPr/>
        <a:lstStyle/>
        <a:p>
          <a:endParaRPr lang="ru-RU"/>
        </a:p>
      </dgm:t>
    </dgm:pt>
    <dgm:pt modelId="{6B9949A9-C164-425F-8A2B-348362753BB6}" type="sibTrans" cxnId="{027A9465-565B-44C7-B720-9CFA14002CDA}">
      <dgm:prSet/>
      <dgm:spPr/>
      <dgm:t>
        <a:bodyPr/>
        <a:lstStyle/>
        <a:p>
          <a:endParaRPr lang="ru-RU"/>
        </a:p>
      </dgm:t>
    </dgm:pt>
    <dgm:pt modelId="{23C5B32D-3FCB-43E0-BDF6-A207A567F4A9}">
      <dgm:prSet custT="1"/>
      <dgm:spPr/>
      <dgm:t>
        <a:bodyPr/>
        <a:lstStyle/>
        <a:p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Сучасне освітнє середовище</a:t>
          </a:r>
        </a:p>
      </dgm:t>
    </dgm:pt>
    <dgm:pt modelId="{0B0783AB-879F-4740-B3C6-94DB8031B093}" type="parTrans" cxnId="{17A07F16-658D-47E5-9354-5B89F92AA318}">
      <dgm:prSet/>
      <dgm:spPr/>
      <dgm:t>
        <a:bodyPr/>
        <a:lstStyle/>
        <a:p>
          <a:endParaRPr lang="ru-RU"/>
        </a:p>
      </dgm:t>
    </dgm:pt>
    <dgm:pt modelId="{513E1AE0-EA9B-47E3-9D6C-B4FA1F065E46}" type="sibTrans" cxnId="{17A07F16-658D-47E5-9354-5B89F92AA318}">
      <dgm:prSet/>
      <dgm:spPr/>
      <dgm:t>
        <a:bodyPr/>
        <a:lstStyle/>
        <a:p>
          <a:endParaRPr lang="ru-RU"/>
        </a:p>
      </dgm:t>
    </dgm:pt>
    <dgm:pt modelId="{C36A2404-6754-42FA-A0D4-831F826300DB}">
      <dgm:prSet phldrT="[Текст]" custT="1"/>
      <dgm:spPr/>
      <dgm:t>
        <a:bodyPr/>
        <a:lstStyle/>
        <a:p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Наскрізний зміст виховання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807C05D-08FC-435B-BABD-EDF9AF69F065}" type="parTrans" cxnId="{6460126B-4379-438F-A86A-E6517E1A3AC0}">
      <dgm:prSet/>
      <dgm:spPr/>
      <dgm:t>
        <a:bodyPr/>
        <a:lstStyle/>
        <a:p>
          <a:endParaRPr lang="ru-RU"/>
        </a:p>
      </dgm:t>
    </dgm:pt>
    <dgm:pt modelId="{CB9E73A4-4E6D-47A7-B26F-185CB231C506}" type="sibTrans" cxnId="{6460126B-4379-438F-A86A-E6517E1A3AC0}">
      <dgm:prSet/>
      <dgm:spPr/>
      <dgm:t>
        <a:bodyPr/>
        <a:lstStyle/>
        <a:p>
          <a:endParaRPr lang="ru-RU"/>
        </a:p>
      </dgm:t>
    </dgm:pt>
    <dgm:pt modelId="{9DC0BF93-13B6-4675-B5D4-0EB61EEAA01D}" type="pres">
      <dgm:prSet presAssocID="{E48BDD91-03CB-45CA-A0DE-70BC129B6437}" presName="outerComposite" presStyleCnt="0">
        <dgm:presLayoutVars>
          <dgm:chMax val="5"/>
          <dgm:dir/>
          <dgm:resizeHandles val="exact"/>
        </dgm:presLayoutVars>
      </dgm:prSet>
      <dgm:spPr/>
    </dgm:pt>
    <dgm:pt modelId="{06A1A539-FA17-48A6-B81D-0006AFAFDE74}" type="pres">
      <dgm:prSet presAssocID="{E48BDD91-03CB-45CA-A0DE-70BC129B6437}" presName="dummyMaxCanvas" presStyleCnt="0">
        <dgm:presLayoutVars/>
      </dgm:prSet>
      <dgm:spPr/>
    </dgm:pt>
    <dgm:pt modelId="{7438DFB3-B436-4A56-9B39-A2247BC33A18}" type="pres">
      <dgm:prSet presAssocID="{E48BDD91-03CB-45CA-A0DE-70BC129B643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F6A31-156A-4F52-92F1-8DA59D19949D}" type="pres">
      <dgm:prSet presAssocID="{E48BDD91-03CB-45CA-A0DE-70BC129B643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F4CF96-4A5D-4B86-80BE-BE261E27306C}" type="pres">
      <dgm:prSet presAssocID="{E48BDD91-03CB-45CA-A0DE-70BC129B643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EF6E8-55D4-4234-9F50-5EB5338D1C81}" type="pres">
      <dgm:prSet presAssocID="{E48BDD91-03CB-45CA-A0DE-70BC129B643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983C4-63E3-42F3-950D-B2552E848299}" type="pres">
      <dgm:prSet presAssocID="{E48BDD91-03CB-45CA-A0DE-70BC129B643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072C6-73C2-4345-BA23-E83D2B1595C1}" type="pres">
      <dgm:prSet presAssocID="{E48BDD91-03CB-45CA-A0DE-70BC129B643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6E4CDB-6D4A-4C6A-8E4C-5B6DF71FA7AC}" type="pres">
      <dgm:prSet presAssocID="{E48BDD91-03CB-45CA-A0DE-70BC129B643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C1F12-FFEB-49F4-86EF-A093B987F5A7}" type="pres">
      <dgm:prSet presAssocID="{E48BDD91-03CB-45CA-A0DE-70BC129B643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9E351-A999-4D9D-AB91-0347FA161E74}" type="pres">
      <dgm:prSet presAssocID="{E48BDD91-03CB-45CA-A0DE-70BC129B643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8695A-E4E5-4C2E-8F0F-5D15FF30A9FC}" type="pres">
      <dgm:prSet presAssocID="{E48BDD91-03CB-45CA-A0DE-70BC129B643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20D7F-2126-44BC-9E35-30A4834CD097}" type="pres">
      <dgm:prSet presAssocID="{E48BDD91-03CB-45CA-A0DE-70BC129B643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C90E1-B4A0-491D-B140-3204DB3041A0}" type="pres">
      <dgm:prSet presAssocID="{E48BDD91-03CB-45CA-A0DE-70BC129B643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2C22A-BA37-49DA-B904-A23AB18D4FD3}" type="pres">
      <dgm:prSet presAssocID="{E48BDD91-03CB-45CA-A0DE-70BC129B643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F016D-EFCE-45E0-9D2D-050CDD9DBBBF}" type="pres">
      <dgm:prSet presAssocID="{E48BDD91-03CB-45CA-A0DE-70BC129B643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791E1B-E09B-4B98-B262-BF5762190F9F}" type="presOf" srcId="{23C5B32D-3FCB-43E0-BDF6-A207A567F4A9}" destId="{93EF016D-EFCE-45E0-9D2D-050CDD9DBBBF}" srcOrd="1" destOrd="0" presId="urn:microsoft.com/office/officeart/2005/8/layout/vProcess5"/>
    <dgm:cxn modelId="{5C8D9CD4-3E37-4C6E-93D1-7CE62AB09524}" type="presOf" srcId="{A4492080-038A-4F69-8CC5-B6C473FAB3AA}" destId="{B7FC90E1-B4A0-491D-B140-3204DB3041A0}" srcOrd="1" destOrd="0" presId="urn:microsoft.com/office/officeart/2005/8/layout/vProcess5"/>
    <dgm:cxn modelId="{6460126B-4379-438F-A86A-E6517E1A3AC0}" srcId="{E48BDD91-03CB-45CA-A0DE-70BC129B6437}" destId="{C36A2404-6754-42FA-A0D4-831F826300DB}" srcOrd="1" destOrd="0" parTransId="{3807C05D-08FC-435B-BABD-EDF9AF69F065}" sibTransId="{CB9E73A4-4E6D-47A7-B26F-185CB231C506}"/>
    <dgm:cxn modelId="{5CF497B8-2BCC-45C0-A849-C5045D6FE938}" type="presOf" srcId="{A226D152-BAD2-4010-8742-1122C9011560}" destId="{7438DFB3-B436-4A56-9B39-A2247BC33A18}" srcOrd="0" destOrd="0" presId="urn:microsoft.com/office/officeart/2005/8/layout/vProcess5"/>
    <dgm:cxn modelId="{925427F6-82AF-4B7E-B9DF-DE327B8D0511}" type="presOf" srcId="{67F36733-FF5D-43BB-8A1D-C39255300D53}" destId="{A1BC1F12-FFEB-49F4-86EF-A093B987F5A7}" srcOrd="0" destOrd="0" presId="urn:microsoft.com/office/officeart/2005/8/layout/vProcess5"/>
    <dgm:cxn modelId="{D24FE3DE-CA55-474B-A11B-4E5D2ED85295}" type="presOf" srcId="{E48BDD91-03CB-45CA-A0DE-70BC129B6437}" destId="{9DC0BF93-13B6-4675-B5D4-0EB61EEAA01D}" srcOrd="0" destOrd="0" presId="urn:microsoft.com/office/officeart/2005/8/layout/vProcess5"/>
    <dgm:cxn modelId="{94C23074-15B3-43E8-ADC9-267B60DD34F8}" type="presOf" srcId="{6B9949A9-C164-425F-8A2B-348362753BB6}" destId="{8F69E351-A999-4D9D-AB91-0347FA161E74}" srcOrd="0" destOrd="0" presId="urn:microsoft.com/office/officeart/2005/8/layout/vProcess5"/>
    <dgm:cxn modelId="{78C676A1-8CEF-43C5-98A3-D05FB5CE91FD}" type="presOf" srcId="{9FE37E27-BC92-422C-8926-A48149A12E01}" destId="{9F32C22A-BA37-49DA-B904-A23AB18D4FD3}" srcOrd="1" destOrd="0" presId="urn:microsoft.com/office/officeart/2005/8/layout/vProcess5"/>
    <dgm:cxn modelId="{9D2EDE4C-A62F-414E-8BED-979ACDB3C039}" type="presOf" srcId="{C36A2404-6754-42FA-A0D4-831F826300DB}" destId="{BF0F6A31-156A-4F52-92F1-8DA59D19949D}" srcOrd="0" destOrd="0" presId="urn:microsoft.com/office/officeart/2005/8/layout/vProcess5"/>
    <dgm:cxn modelId="{FB99E65E-B058-42E4-9C0E-29B376D1B2DF}" type="presOf" srcId="{23C5B32D-3FCB-43E0-BDF6-A207A567F4A9}" destId="{F96983C4-63E3-42F3-950D-B2552E848299}" srcOrd="0" destOrd="0" presId="urn:microsoft.com/office/officeart/2005/8/layout/vProcess5"/>
    <dgm:cxn modelId="{6031864D-7F2A-4B36-95FA-CEC39036DBEF}" srcId="{E48BDD91-03CB-45CA-A0DE-70BC129B6437}" destId="{A226D152-BAD2-4010-8742-1122C9011560}" srcOrd="0" destOrd="0" parTransId="{51B8AFB7-01FD-42E1-A75B-67E3B3BCC616}" sibTransId="{D13D8D69-B703-422D-9111-0875A90D1CB9}"/>
    <dgm:cxn modelId="{3D078465-6C28-497E-ABCB-FA676B228D27}" type="presOf" srcId="{C36A2404-6754-42FA-A0D4-831F826300DB}" destId="{BA820D7F-2126-44BC-9E35-30A4834CD097}" srcOrd="1" destOrd="0" presId="urn:microsoft.com/office/officeart/2005/8/layout/vProcess5"/>
    <dgm:cxn modelId="{2B476500-C2EE-489F-AE32-3219165635B4}" type="presOf" srcId="{D13D8D69-B703-422D-9111-0875A90D1CB9}" destId="{5FF072C6-73C2-4345-BA23-E83D2B1595C1}" srcOrd="0" destOrd="0" presId="urn:microsoft.com/office/officeart/2005/8/layout/vProcess5"/>
    <dgm:cxn modelId="{3606380E-926E-4AC3-B546-3CA2FD6D890D}" type="presOf" srcId="{A4492080-038A-4F69-8CC5-B6C473FAB3AA}" destId="{EDF4CF96-4A5D-4B86-80BE-BE261E27306C}" srcOrd="0" destOrd="0" presId="urn:microsoft.com/office/officeart/2005/8/layout/vProcess5"/>
    <dgm:cxn modelId="{17A07F16-658D-47E5-9354-5B89F92AA318}" srcId="{E48BDD91-03CB-45CA-A0DE-70BC129B6437}" destId="{23C5B32D-3FCB-43E0-BDF6-A207A567F4A9}" srcOrd="4" destOrd="0" parTransId="{0B0783AB-879F-4740-B3C6-94DB8031B093}" sibTransId="{513E1AE0-EA9B-47E3-9D6C-B4FA1F065E46}"/>
    <dgm:cxn modelId="{82A8ED8F-EAE8-4C92-BEDB-22FB128A09C1}" srcId="{E48BDD91-03CB-45CA-A0DE-70BC129B6437}" destId="{A4492080-038A-4F69-8CC5-B6C473FAB3AA}" srcOrd="2" destOrd="0" parTransId="{CC757AF1-ABD4-46F2-8C54-D7A1EC985397}" sibTransId="{67F36733-FF5D-43BB-8A1D-C39255300D53}"/>
    <dgm:cxn modelId="{3C7E12EB-A931-4C41-B70D-806048779D38}" type="presOf" srcId="{CB9E73A4-4E6D-47A7-B26F-185CB231C506}" destId="{DB6E4CDB-6D4A-4C6A-8E4C-5B6DF71FA7AC}" srcOrd="0" destOrd="0" presId="urn:microsoft.com/office/officeart/2005/8/layout/vProcess5"/>
    <dgm:cxn modelId="{E698F996-2DCE-4C3A-BA95-E1C5C1841174}" type="presOf" srcId="{A226D152-BAD2-4010-8742-1122C9011560}" destId="{3D98695A-E4E5-4C2E-8F0F-5D15FF30A9FC}" srcOrd="1" destOrd="0" presId="urn:microsoft.com/office/officeart/2005/8/layout/vProcess5"/>
    <dgm:cxn modelId="{027A9465-565B-44C7-B720-9CFA14002CDA}" srcId="{E48BDD91-03CB-45CA-A0DE-70BC129B6437}" destId="{9FE37E27-BC92-422C-8926-A48149A12E01}" srcOrd="3" destOrd="0" parTransId="{870CB471-8B18-4278-8E84-91C6DFF955A6}" sibTransId="{6B9949A9-C164-425F-8A2B-348362753BB6}"/>
    <dgm:cxn modelId="{E7A7D567-3430-4666-99D0-12AAB8B71C7C}" type="presOf" srcId="{9FE37E27-BC92-422C-8926-A48149A12E01}" destId="{BDAEF6E8-55D4-4234-9F50-5EB5338D1C81}" srcOrd="0" destOrd="0" presId="urn:microsoft.com/office/officeart/2005/8/layout/vProcess5"/>
    <dgm:cxn modelId="{5263A12A-6832-4C90-8826-4D8685C88433}" type="presParOf" srcId="{9DC0BF93-13B6-4675-B5D4-0EB61EEAA01D}" destId="{06A1A539-FA17-48A6-B81D-0006AFAFDE74}" srcOrd="0" destOrd="0" presId="urn:microsoft.com/office/officeart/2005/8/layout/vProcess5"/>
    <dgm:cxn modelId="{0C7B2B70-B967-4DE9-9A5D-553B78AEE376}" type="presParOf" srcId="{9DC0BF93-13B6-4675-B5D4-0EB61EEAA01D}" destId="{7438DFB3-B436-4A56-9B39-A2247BC33A18}" srcOrd="1" destOrd="0" presId="urn:microsoft.com/office/officeart/2005/8/layout/vProcess5"/>
    <dgm:cxn modelId="{4ED94CFF-B79C-42FD-BC2C-B4C52AC84ECF}" type="presParOf" srcId="{9DC0BF93-13B6-4675-B5D4-0EB61EEAA01D}" destId="{BF0F6A31-156A-4F52-92F1-8DA59D19949D}" srcOrd="2" destOrd="0" presId="urn:microsoft.com/office/officeart/2005/8/layout/vProcess5"/>
    <dgm:cxn modelId="{AAEF3F5F-8958-4A3B-9A81-82858893FE6B}" type="presParOf" srcId="{9DC0BF93-13B6-4675-B5D4-0EB61EEAA01D}" destId="{EDF4CF96-4A5D-4B86-80BE-BE261E27306C}" srcOrd="3" destOrd="0" presId="urn:microsoft.com/office/officeart/2005/8/layout/vProcess5"/>
    <dgm:cxn modelId="{99DCC581-4F04-4A7D-8E90-2D869A328650}" type="presParOf" srcId="{9DC0BF93-13B6-4675-B5D4-0EB61EEAA01D}" destId="{BDAEF6E8-55D4-4234-9F50-5EB5338D1C81}" srcOrd="4" destOrd="0" presId="urn:microsoft.com/office/officeart/2005/8/layout/vProcess5"/>
    <dgm:cxn modelId="{2AAA1B8B-5F34-4D99-9A10-97E47CD37BB6}" type="presParOf" srcId="{9DC0BF93-13B6-4675-B5D4-0EB61EEAA01D}" destId="{F96983C4-63E3-42F3-950D-B2552E848299}" srcOrd="5" destOrd="0" presId="urn:microsoft.com/office/officeart/2005/8/layout/vProcess5"/>
    <dgm:cxn modelId="{E0FA5EE1-B775-4BFE-9B0C-582033B6EF53}" type="presParOf" srcId="{9DC0BF93-13B6-4675-B5D4-0EB61EEAA01D}" destId="{5FF072C6-73C2-4345-BA23-E83D2B1595C1}" srcOrd="6" destOrd="0" presId="urn:microsoft.com/office/officeart/2005/8/layout/vProcess5"/>
    <dgm:cxn modelId="{1FF53B38-63E9-41CF-9EEF-F17464611EF5}" type="presParOf" srcId="{9DC0BF93-13B6-4675-B5D4-0EB61EEAA01D}" destId="{DB6E4CDB-6D4A-4C6A-8E4C-5B6DF71FA7AC}" srcOrd="7" destOrd="0" presId="urn:microsoft.com/office/officeart/2005/8/layout/vProcess5"/>
    <dgm:cxn modelId="{07167491-A6B9-481A-97EB-B3977AD865B2}" type="presParOf" srcId="{9DC0BF93-13B6-4675-B5D4-0EB61EEAA01D}" destId="{A1BC1F12-FFEB-49F4-86EF-A093B987F5A7}" srcOrd="8" destOrd="0" presId="urn:microsoft.com/office/officeart/2005/8/layout/vProcess5"/>
    <dgm:cxn modelId="{EFEC39B2-C523-4B52-8E2B-E30D5EE9CE54}" type="presParOf" srcId="{9DC0BF93-13B6-4675-B5D4-0EB61EEAA01D}" destId="{8F69E351-A999-4D9D-AB91-0347FA161E74}" srcOrd="9" destOrd="0" presId="urn:microsoft.com/office/officeart/2005/8/layout/vProcess5"/>
    <dgm:cxn modelId="{87E00B30-95A7-4097-8D62-BA9020EDDE03}" type="presParOf" srcId="{9DC0BF93-13B6-4675-B5D4-0EB61EEAA01D}" destId="{3D98695A-E4E5-4C2E-8F0F-5D15FF30A9FC}" srcOrd="10" destOrd="0" presId="urn:microsoft.com/office/officeart/2005/8/layout/vProcess5"/>
    <dgm:cxn modelId="{FC2B5EEE-5359-4D2E-B1C0-82B4846C2B80}" type="presParOf" srcId="{9DC0BF93-13B6-4675-B5D4-0EB61EEAA01D}" destId="{BA820D7F-2126-44BC-9E35-30A4834CD097}" srcOrd="11" destOrd="0" presId="urn:microsoft.com/office/officeart/2005/8/layout/vProcess5"/>
    <dgm:cxn modelId="{EE73E7B1-004A-436C-A72E-8073A7DEDF80}" type="presParOf" srcId="{9DC0BF93-13B6-4675-B5D4-0EB61EEAA01D}" destId="{B7FC90E1-B4A0-491D-B140-3204DB3041A0}" srcOrd="12" destOrd="0" presId="urn:microsoft.com/office/officeart/2005/8/layout/vProcess5"/>
    <dgm:cxn modelId="{BF19BD5C-C6C7-4DE1-97EB-348154BF374A}" type="presParOf" srcId="{9DC0BF93-13B6-4675-B5D4-0EB61EEAA01D}" destId="{9F32C22A-BA37-49DA-B904-A23AB18D4FD3}" srcOrd="13" destOrd="0" presId="urn:microsoft.com/office/officeart/2005/8/layout/vProcess5"/>
    <dgm:cxn modelId="{7B905662-2407-4D94-A55C-558262CE642D}" type="presParOf" srcId="{9DC0BF93-13B6-4675-B5D4-0EB61EEAA01D}" destId="{93EF016D-EFCE-45E0-9D2D-050CDD9DBBB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DB0D8B-0714-44B8-98D9-A799B50CE49E}" type="doc">
      <dgm:prSet loTypeId="urn:microsoft.com/office/officeart/2005/8/layout/radial5" loCatId="cycle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281D64A3-B3A6-439D-921F-83C345D7B4DA}">
      <dgm:prSet phldrT="[Текст]" custT="1"/>
      <dgm:spPr/>
      <dgm:t>
        <a:bodyPr/>
        <a:lstStyle/>
        <a:p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Робота  за </a:t>
          </a:r>
          <a:r>
            <a:rPr lang="ru-RU" sz="14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напрямком</a:t>
          </a: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 «</a:t>
          </a:r>
          <a:r>
            <a:rPr lang="ru-RU" sz="14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Виховуємо</a:t>
          </a: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     </a:t>
          </a:r>
          <a:r>
            <a:rPr lang="ru-RU" sz="14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громадянина</a:t>
          </a: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»</a:t>
          </a:r>
          <a:endParaRPr lang="ru-RU" sz="14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397889C-908E-4545-9748-C98EA20D0F69}" type="parTrans" cxnId="{A7AF8EC5-981D-4F60-9F61-53E5AF48943C}">
      <dgm:prSet/>
      <dgm:spPr/>
      <dgm:t>
        <a:bodyPr/>
        <a:lstStyle/>
        <a:p>
          <a:endParaRPr lang="ru-RU"/>
        </a:p>
      </dgm:t>
    </dgm:pt>
    <dgm:pt modelId="{36A5B36F-F249-4396-A12B-A7539DBF796D}" type="sibTrans" cxnId="{A7AF8EC5-981D-4F60-9F61-53E5AF48943C}">
      <dgm:prSet/>
      <dgm:spPr/>
      <dgm:t>
        <a:bodyPr/>
        <a:lstStyle/>
        <a:p>
          <a:endParaRPr lang="ru-RU"/>
        </a:p>
      </dgm:t>
    </dgm:pt>
    <dgm:pt modelId="{B7EF6108-9C66-47EA-AE56-7EC1C16739E5}">
      <dgm:prSet phldrT="[Текст]"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природи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63D1D4F-1046-44EF-B43A-308607812711}" type="parTrans" cxnId="{042B4692-BF09-453C-B570-AE8EEBE5690D}">
      <dgm:prSet/>
      <dgm:spPr>
        <a:gradFill rotWithShape="0">
          <a:gsLst>
            <a:gs pos="66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7EDDD58A-2E24-4F95-A81B-EE607D0E1F8D}" type="sibTrans" cxnId="{042B4692-BF09-453C-B570-AE8EEBE5690D}">
      <dgm:prSet/>
      <dgm:spPr/>
      <dgm:t>
        <a:bodyPr/>
        <a:lstStyle/>
        <a:p>
          <a:endParaRPr lang="ru-RU"/>
        </a:p>
      </dgm:t>
    </dgm:pt>
    <dgm:pt modelId="{899628B6-0F73-426C-AAC2-F07BC6FCE0C0}">
      <dgm:prSet phldrT="[Текст]"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культури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і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мистецтва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3975748-C36F-4B37-B7E9-CDFB9E41F954}" type="parTrans" cxnId="{29D6809C-6AAB-42BF-A9D5-3E2820C67B99}">
      <dgm:prSet/>
      <dgm:spPr>
        <a:gradFill rotWithShape="0">
          <a:gsLst>
            <a:gs pos="42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D35790D6-7411-4962-AB72-3201075F00FD}" type="sibTrans" cxnId="{29D6809C-6AAB-42BF-A9D5-3E2820C67B99}">
      <dgm:prSet/>
      <dgm:spPr/>
      <dgm:t>
        <a:bodyPr/>
        <a:lstStyle/>
        <a:p>
          <a:endParaRPr lang="ru-RU"/>
        </a:p>
      </dgm:t>
    </dgm:pt>
    <dgm:pt modelId="{B6822DD7-6732-4543-944E-5C1B64E403FA}">
      <dgm:prSet phldrT="[Текст]"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праці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66EC12-7AA3-45BD-921D-ED935D760531}" type="parTrans" cxnId="{A4069207-F0CE-41D9-97CB-0BAA44806F56}">
      <dgm:prSet/>
      <dgm:spPr>
        <a:gradFill rotWithShape="0">
          <a:gsLst>
            <a:gs pos="68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7B4B9D73-EBA3-401D-B196-ABD345E45B87}" type="sibTrans" cxnId="{A4069207-F0CE-41D9-97CB-0BAA44806F56}">
      <dgm:prSet/>
      <dgm:spPr/>
      <dgm:t>
        <a:bodyPr/>
        <a:lstStyle/>
        <a:p>
          <a:endParaRPr lang="ru-RU"/>
        </a:p>
      </dgm:t>
    </dgm:pt>
    <dgm:pt modelId="{37D79AFC-66D9-4C46-943D-7B57586D6022}">
      <dgm:prSet phldrT="[Текст]"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сім’ї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родини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, людей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ACB1F48-1984-4BA7-B2B0-E9CEB356CAD8}" type="parTrans" cxnId="{A22BBAA2-0A4D-4289-A899-F70E8B037C44}">
      <dgm:prSet/>
      <dgm:spPr>
        <a:gradFill rotWithShape="0">
          <a:gsLst>
            <a:gs pos="63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9D702388-5EED-47B5-9EEB-F19B217D8593}" type="sibTrans" cxnId="{A22BBAA2-0A4D-4289-A899-F70E8B037C44}">
      <dgm:prSet/>
      <dgm:spPr/>
      <dgm:t>
        <a:bodyPr/>
        <a:lstStyle/>
        <a:p>
          <a:endParaRPr lang="ru-RU"/>
        </a:p>
      </dgm:t>
    </dgm:pt>
    <dgm:pt modelId="{66F26230-5CEF-41E0-84B3-6926F01C3854}">
      <dgm:prSet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суспільства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і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держави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B9C56E2-8B73-40E2-A124-4CAD1DEF7B8B}" type="parTrans" cxnId="{5A0D9805-3998-46E8-A093-9B909D8A7955}">
      <dgm:prSet/>
      <dgm:spPr>
        <a:gradFill rotWithShape="0">
          <a:gsLst>
            <a:gs pos="65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C0EC03CC-77B7-4FE6-9BF4-D4776B16C290}" type="sibTrans" cxnId="{5A0D9805-3998-46E8-A093-9B909D8A7955}">
      <dgm:prSet/>
      <dgm:spPr/>
      <dgm:t>
        <a:bodyPr/>
        <a:lstStyle/>
        <a:p>
          <a:endParaRPr lang="ru-RU"/>
        </a:p>
      </dgm:t>
    </dgm:pt>
    <dgm:pt modelId="{471031C5-BA39-4F77-9962-9BA2D3777EB1}">
      <dgm:prSet phldrT="[Текст]" custT="1"/>
      <dgm:spPr/>
      <dgm:t>
        <a:bodyPr/>
        <a:lstStyle/>
        <a:p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 до себе</a:t>
          </a:r>
          <a:endParaRPr lang="ru-RU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A79FAF8-34FE-499F-A74C-6D35F89305F7}" type="parTrans" cxnId="{1F203CBA-72AA-4DA1-AFE3-E9F4ABF68990}">
      <dgm:prSet/>
      <dgm:spPr>
        <a:gradFill rotWithShape="0">
          <a:gsLst>
            <a:gs pos="67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376BB099-9CF8-4FD0-AF87-661F69D40212}" type="sibTrans" cxnId="{1F203CBA-72AA-4DA1-AFE3-E9F4ABF68990}">
      <dgm:prSet/>
      <dgm:spPr/>
      <dgm:t>
        <a:bodyPr/>
        <a:lstStyle/>
        <a:p>
          <a:endParaRPr lang="ru-RU"/>
        </a:p>
      </dgm:t>
    </dgm:pt>
    <dgm:pt modelId="{17C2B994-C9D7-4409-B050-CD513B02710E}" type="pres">
      <dgm:prSet presAssocID="{21DB0D8B-0714-44B8-98D9-A799B50CE49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F883D2-2833-469D-BD35-CCD1F7E898A1}" type="pres">
      <dgm:prSet presAssocID="{281D64A3-B3A6-439D-921F-83C345D7B4DA}" presName="centerShape" presStyleLbl="node0" presStyleIdx="0" presStyleCnt="1" custScaleX="131462"/>
      <dgm:spPr/>
      <dgm:t>
        <a:bodyPr/>
        <a:lstStyle/>
        <a:p>
          <a:endParaRPr lang="ru-RU"/>
        </a:p>
      </dgm:t>
    </dgm:pt>
    <dgm:pt modelId="{D625635F-0960-468D-9361-DB19BC3B2DE3}" type="pres">
      <dgm:prSet presAssocID="{963D1D4F-1046-44EF-B43A-308607812711}" presName="parTrans" presStyleLbl="sibTrans2D1" presStyleIdx="0" presStyleCnt="6"/>
      <dgm:spPr/>
      <dgm:t>
        <a:bodyPr/>
        <a:lstStyle/>
        <a:p>
          <a:endParaRPr lang="ru-RU"/>
        </a:p>
      </dgm:t>
    </dgm:pt>
    <dgm:pt modelId="{49E6B04E-780A-4A8C-AF50-01B79CBA4E42}" type="pres">
      <dgm:prSet presAssocID="{963D1D4F-1046-44EF-B43A-308607812711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CD6FE5DC-4C66-49D3-8A12-6A3D5729A858}" type="pres">
      <dgm:prSet presAssocID="{B7EF6108-9C66-47EA-AE56-7EC1C16739E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DE1E09-9BCE-4701-81DC-8AF144449710}" type="pres">
      <dgm:prSet presAssocID="{33975748-C36F-4B37-B7E9-CDFB9E41F954}" presName="parTrans" presStyleLbl="sibTrans2D1" presStyleIdx="1" presStyleCnt="6"/>
      <dgm:spPr/>
      <dgm:t>
        <a:bodyPr/>
        <a:lstStyle/>
        <a:p>
          <a:endParaRPr lang="ru-RU"/>
        </a:p>
      </dgm:t>
    </dgm:pt>
    <dgm:pt modelId="{69FA9603-7F0E-4A72-8737-AB84D1AB57D4}" type="pres">
      <dgm:prSet presAssocID="{33975748-C36F-4B37-B7E9-CDFB9E41F954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2403F6C7-0B07-4A60-A870-B7AF8520CD57}" type="pres">
      <dgm:prSet presAssocID="{899628B6-0F73-426C-AAC2-F07BC6FCE0C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8CF31-EC1C-4030-A36E-5753ED8BC08E}" type="pres">
      <dgm:prSet presAssocID="{BB9C56E2-8B73-40E2-A124-4CAD1DEF7B8B}" presName="parTrans" presStyleLbl="sibTrans2D1" presStyleIdx="2" presStyleCnt="6"/>
      <dgm:spPr/>
      <dgm:t>
        <a:bodyPr/>
        <a:lstStyle/>
        <a:p>
          <a:endParaRPr lang="ru-RU"/>
        </a:p>
      </dgm:t>
    </dgm:pt>
    <dgm:pt modelId="{6970ADD2-7A66-43AB-9D31-637B71BCFDAE}" type="pres">
      <dgm:prSet presAssocID="{BB9C56E2-8B73-40E2-A124-4CAD1DEF7B8B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03B2697F-3232-40A0-92E1-05E90D15588C}" type="pres">
      <dgm:prSet presAssocID="{66F26230-5CEF-41E0-84B3-6926F01C385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35FCD-5DAB-4271-AC78-57AD7B8FF896}" type="pres">
      <dgm:prSet presAssocID="{7E66EC12-7AA3-45BD-921D-ED935D760531}" presName="parTrans" presStyleLbl="sibTrans2D1" presStyleIdx="3" presStyleCnt="6"/>
      <dgm:spPr/>
      <dgm:t>
        <a:bodyPr/>
        <a:lstStyle/>
        <a:p>
          <a:endParaRPr lang="ru-RU"/>
        </a:p>
      </dgm:t>
    </dgm:pt>
    <dgm:pt modelId="{CA8B5572-16B2-415D-BE27-32376FD335EC}" type="pres">
      <dgm:prSet presAssocID="{7E66EC12-7AA3-45BD-921D-ED935D760531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5A046FCD-EA17-47B8-9D37-0765F571D430}" type="pres">
      <dgm:prSet presAssocID="{B6822DD7-6732-4543-944E-5C1B64E403F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9E637-DE57-4978-8BF3-8B5C33F31868}" type="pres">
      <dgm:prSet presAssocID="{2ACB1F48-1984-4BA7-B2B0-E9CEB356CAD8}" presName="parTrans" presStyleLbl="sibTrans2D1" presStyleIdx="4" presStyleCnt="6"/>
      <dgm:spPr/>
      <dgm:t>
        <a:bodyPr/>
        <a:lstStyle/>
        <a:p>
          <a:endParaRPr lang="ru-RU"/>
        </a:p>
      </dgm:t>
    </dgm:pt>
    <dgm:pt modelId="{C5A4C648-3699-4BDB-B1D3-AF10D170FA53}" type="pres">
      <dgm:prSet presAssocID="{2ACB1F48-1984-4BA7-B2B0-E9CEB356CAD8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66AB5863-8DB6-4C74-9FB4-1FC8B3B0D6A8}" type="pres">
      <dgm:prSet presAssocID="{37D79AFC-66D9-4C46-943D-7B57586D602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4205C-AAC7-452F-A646-755D6F85E6F6}" type="pres">
      <dgm:prSet presAssocID="{BA79FAF8-34FE-499F-A74C-6D35F89305F7}" presName="parTrans" presStyleLbl="sibTrans2D1" presStyleIdx="5" presStyleCnt="6"/>
      <dgm:spPr/>
      <dgm:t>
        <a:bodyPr/>
        <a:lstStyle/>
        <a:p>
          <a:endParaRPr lang="ru-RU"/>
        </a:p>
      </dgm:t>
    </dgm:pt>
    <dgm:pt modelId="{7E83085E-7E13-48D6-BA57-B97C5DEEE29B}" type="pres">
      <dgm:prSet presAssocID="{BA79FAF8-34FE-499F-A74C-6D35F89305F7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0AB0C6A7-21CD-434F-A9C2-DCAC8B540AA1}" type="pres">
      <dgm:prSet presAssocID="{471031C5-BA39-4F77-9962-9BA2D3777EB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0D9805-3998-46E8-A093-9B909D8A7955}" srcId="{281D64A3-B3A6-439D-921F-83C345D7B4DA}" destId="{66F26230-5CEF-41E0-84B3-6926F01C3854}" srcOrd="2" destOrd="0" parTransId="{BB9C56E2-8B73-40E2-A124-4CAD1DEF7B8B}" sibTransId="{C0EC03CC-77B7-4FE6-9BF4-D4776B16C290}"/>
    <dgm:cxn modelId="{38FC92A2-0C22-4CD3-B59D-3B664273DC0F}" type="presOf" srcId="{2ACB1F48-1984-4BA7-B2B0-E9CEB356CAD8}" destId="{7C89E637-DE57-4978-8BF3-8B5C33F31868}" srcOrd="0" destOrd="0" presId="urn:microsoft.com/office/officeart/2005/8/layout/radial5"/>
    <dgm:cxn modelId="{042B4692-BF09-453C-B570-AE8EEBE5690D}" srcId="{281D64A3-B3A6-439D-921F-83C345D7B4DA}" destId="{B7EF6108-9C66-47EA-AE56-7EC1C16739E5}" srcOrd="0" destOrd="0" parTransId="{963D1D4F-1046-44EF-B43A-308607812711}" sibTransId="{7EDDD58A-2E24-4F95-A81B-EE607D0E1F8D}"/>
    <dgm:cxn modelId="{A58113B7-8BAA-4A3E-B867-5CE20C6A15D0}" type="presOf" srcId="{2ACB1F48-1984-4BA7-B2B0-E9CEB356CAD8}" destId="{C5A4C648-3699-4BDB-B1D3-AF10D170FA53}" srcOrd="1" destOrd="0" presId="urn:microsoft.com/office/officeart/2005/8/layout/radial5"/>
    <dgm:cxn modelId="{E1261F06-DC58-4289-A913-F250440610BA}" type="presOf" srcId="{B6822DD7-6732-4543-944E-5C1B64E403FA}" destId="{5A046FCD-EA17-47B8-9D37-0765F571D430}" srcOrd="0" destOrd="0" presId="urn:microsoft.com/office/officeart/2005/8/layout/radial5"/>
    <dgm:cxn modelId="{D51CEFE1-1271-4930-88D2-D5A72780FA55}" type="presOf" srcId="{BA79FAF8-34FE-499F-A74C-6D35F89305F7}" destId="{F6C4205C-AAC7-452F-A646-755D6F85E6F6}" srcOrd="0" destOrd="0" presId="urn:microsoft.com/office/officeart/2005/8/layout/radial5"/>
    <dgm:cxn modelId="{2498D7F5-E8CE-472C-AA6F-28C280E204CC}" type="presOf" srcId="{37D79AFC-66D9-4C46-943D-7B57586D6022}" destId="{66AB5863-8DB6-4C74-9FB4-1FC8B3B0D6A8}" srcOrd="0" destOrd="0" presId="urn:microsoft.com/office/officeart/2005/8/layout/radial5"/>
    <dgm:cxn modelId="{1F203CBA-72AA-4DA1-AFE3-E9F4ABF68990}" srcId="{281D64A3-B3A6-439D-921F-83C345D7B4DA}" destId="{471031C5-BA39-4F77-9962-9BA2D3777EB1}" srcOrd="5" destOrd="0" parTransId="{BA79FAF8-34FE-499F-A74C-6D35F89305F7}" sibTransId="{376BB099-9CF8-4FD0-AF87-661F69D40212}"/>
    <dgm:cxn modelId="{970E0555-7847-4BE8-A3AB-6F55E50FF606}" type="presOf" srcId="{66F26230-5CEF-41E0-84B3-6926F01C3854}" destId="{03B2697F-3232-40A0-92E1-05E90D15588C}" srcOrd="0" destOrd="0" presId="urn:microsoft.com/office/officeart/2005/8/layout/radial5"/>
    <dgm:cxn modelId="{A4069207-F0CE-41D9-97CB-0BAA44806F56}" srcId="{281D64A3-B3A6-439D-921F-83C345D7B4DA}" destId="{B6822DD7-6732-4543-944E-5C1B64E403FA}" srcOrd="3" destOrd="0" parTransId="{7E66EC12-7AA3-45BD-921D-ED935D760531}" sibTransId="{7B4B9D73-EBA3-401D-B196-ABD345E45B87}"/>
    <dgm:cxn modelId="{A22BBAA2-0A4D-4289-A899-F70E8B037C44}" srcId="{281D64A3-B3A6-439D-921F-83C345D7B4DA}" destId="{37D79AFC-66D9-4C46-943D-7B57586D6022}" srcOrd="4" destOrd="0" parTransId="{2ACB1F48-1984-4BA7-B2B0-E9CEB356CAD8}" sibTransId="{9D702388-5EED-47B5-9EEB-F19B217D8593}"/>
    <dgm:cxn modelId="{A7AF8EC5-981D-4F60-9F61-53E5AF48943C}" srcId="{21DB0D8B-0714-44B8-98D9-A799B50CE49E}" destId="{281D64A3-B3A6-439D-921F-83C345D7B4DA}" srcOrd="0" destOrd="0" parTransId="{0397889C-908E-4545-9748-C98EA20D0F69}" sibTransId="{36A5B36F-F249-4396-A12B-A7539DBF796D}"/>
    <dgm:cxn modelId="{13AE5A98-68BF-4582-AEB7-F68C7BC0E874}" type="presOf" srcId="{899628B6-0F73-426C-AAC2-F07BC6FCE0C0}" destId="{2403F6C7-0B07-4A60-A870-B7AF8520CD57}" srcOrd="0" destOrd="0" presId="urn:microsoft.com/office/officeart/2005/8/layout/radial5"/>
    <dgm:cxn modelId="{03EC63BB-6A65-4F87-AA57-847E174384BB}" type="presOf" srcId="{7E66EC12-7AA3-45BD-921D-ED935D760531}" destId="{85235FCD-5DAB-4271-AC78-57AD7B8FF896}" srcOrd="0" destOrd="0" presId="urn:microsoft.com/office/officeart/2005/8/layout/radial5"/>
    <dgm:cxn modelId="{5568E19C-0BBE-45E5-B397-A90CCE6F3ABD}" type="presOf" srcId="{471031C5-BA39-4F77-9962-9BA2D3777EB1}" destId="{0AB0C6A7-21CD-434F-A9C2-DCAC8B540AA1}" srcOrd="0" destOrd="0" presId="urn:microsoft.com/office/officeart/2005/8/layout/radial5"/>
    <dgm:cxn modelId="{51DA1489-00F4-43B0-B4B5-7DE021E067B3}" type="presOf" srcId="{B7EF6108-9C66-47EA-AE56-7EC1C16739E5}" destId="{CD6FE5DC-4C66-49D3-8A12-6A3D5729A858}" srcOrd="0" destOrd="0" presId="urn:microsoft.com/office/officeart/2005/8/layout/radial5"/>
    <dgm:cxn modelId="{56781B70-0069-4B08-96DD-A9D7A6FACAF8}" type="presOf" srcId="{BB9C56E2-8B73-40E2-A124-4CAD1DEF7B8B}" destId="{6970ADD2-7A66-43AB-9D31-637B71BCFDAE}" srcOrd="1" destOrd="0" presId="urn:microsoft.com/office/officeart/2005/8/layout/radial5"/>
    <dgm:cxn modelId="{651619DF-52D9-47A8-A253-B7781EC1B16E}" type="presOf" srcId="{BB9C56E2-8B73-40E2-A124-4CAD1DEF7B8B}" destId="{C778CF31-EC1C-4030-A36E-5753ED8BC08E}" srcOrd="0" destOrd="0" presId="urn:microsoft.com/office/officeart/2005/8/layout/radial5"/>
    <dgm:cxn modelId="{A29960F0-8B4B-4DD9-A6F0-CEEBCBB317CF}" type="presOf" srcId="{33975748-C36F-4B37-B7E9-CDFB9E41F954}" destId="{5DDE1E09-9BCE-4701-81DC-8AF144449710}" srcOrd="0" destOrd="0" presId="urn:microsoft.com/office/officeart/2005/8/layout/radial5"/>
    <dgm:cxn modelId="{68CBA99B-56C1-408C-9248-CDCC36E36237}" type="presOf" srcId="{7E66EC12-7AA3-45BD-921D-ED935D760531}" destId="{CA8B5572-16B2-415D-BE27-32376FD335EC}" srcOrd="1" destOrd="0" presId="urn:microsoft.com/office/officeart/2005/8/layout/radial5"/>
    <dgm:cxn modelId="{A4F27C35-192B-4DF7-AC37-08C07D232547}" type="presOf" srcId="{963D1D4F-1046-44EF-B43A-308607812711}" destId="{49E6B04E-780A-4A8C-AF50-01B79CBA4E42}" srcOrd="1" destOrd="0" presId="urn:microsoft.com/office/officeart/2005/8/layout/radial5"/>
    <dgm:cxn modelId="{6BE58904-DAD5-4367-834A-682A829B405A}" type="presOf" srcId="{21DB0D8B-0714-44B8-98D9-A799B50CE49E}" destId="{17C2B994-C9D7-4409-B050-CD513B02710E}" srcOrd="0" destOrd="0" presId="urn:microsoft.com/office/officeart/2005/8/layout/radial5"/>
    <dgm:cxn modelId="{751F5CFB-4307-42BE-A78D-8879080C00E8}" type="presOf" srcId="{281D64A3-B3A6-439D-921F-83C345D7B4DA}" destId="{40F883D2-2833-469D-BD35-CCD1F7E898A1}" srcOrd="0" destOrd="0" presId="urn:microsoft.com/office/officeart/2005/8/layout/radial5"/>
    <dgm:cxn modelId="{02F3980E-CB11-4BA4-A7BD-7E5A60307B27}" type="presOf" srcId="{BA79FAF8-34FE-499F-A74C-6D35F89305F7}" destId="{7E83085E-7E13-48D6-BA57-B97C5DEEE29B}" srcOrd="1" destOrd="0" presId="urn:microsoft.com/office/officeart/2005/8/layout/radial5"/>
    <dgm:cxn modelId="{8C523D39-542B-4D88-8B9C-F4A32031E782}" type="presOf" srcId="{33975748-C36F-4B37-B7E9-CDFB9E41F954}" destId="{69FA9603-7F0E-4A72-8737-AB84D1AB57D4}" srcOrd="1" destOrd="0" presId="urn:microsoft.com/office/officeart/2005/8/layout/radial5"/>
    <dgm:cxn modelId="{29D6809C-6AAB-42BF-A9D5-3E2820C67B99}" srcId="{281D64A3-B3A6-439D-921F-83C345D7B4DA}" destId="{899628B6-0F73-426C-AAC2-F07BC6FCE0C0}" srcOrd="1" destOrd="0" parTransId="{33975748-C36F-4B37-B7E9-CDFB9E41F954}" sibTransId="{D35790D6-7411-4962-AB72-3201075F00FD}"/>
    <dgm:cxn modelId="{F80261BF-6E7E-4FB0-9076-ACA5ECDF8F65}" type="presOf" srcId="{963D1D4F-1046-44EF-B43A-308607812711}" destId="{D625635F-0960-468D-9361-DB19BC3B2DE3}" srcOrd="0" destOrd="0" presId="urn:microsoft.com/office/officeart/2005/8/layout/radial5"/>
    <dgm:cxn modelId="{35B9D5FA-1A2D-4B3C-8156-5E4E211A0B7B}" type="presParOf" srcId="{17C2B994-C9D7-4409-B050-CD513B02710E}" destId="{40F883D2-2833-469D-BD35-CCD1F7E898A1}" srcOrd="0" destOrd="0" presId="urn:microsoft.com/office/officeart/2005/8/layout/radial5"/>
    <dgm:cxn modelId="{307985E3-B790-460C-9F20-1A0DAA256ADD}" type="presParOf" srcId="{17C2B994-C9D7-4409-B050-CD513B02710E}" destId="{D625635F-0960-468D-9361-DB19BC3B2DE3}" srcOrd="1" destOrd="0" presId="urn:microsoft.com/office/officeart/2005/8/layout/radial5"/>
    <dgm:cxn modelId="{EFACB724-86FE-464B-9318-E1F775F7FFF7}" type="presParOf" srcId="{D625635F-0960-468D-9361-DB19BC3B2DE3}" destId="{49E6B04E-780A-4A8C-AF50-01B79CBA4E42}" srcOrd="0" destOrd="0" presId="urn:microsoft.com/office/officeart/2005/8/layout/radial5"/>
    <dgm:cxn modelId="{72B389BD-D185-4B93-AEB1-A7C6DA810491}" type="presParOf" srcId="{17C2B994-C9D7-4409-B050-CD513B02710E}" destId="{CD6FE5DC-4C66-49D3-8A12-6A3D5729A858}" srcOrd="2" destOrd="0" presId="urn:microsoft.com/office/officeart/2005/8/layout/radial5"/>
    <dgm:cxn modelId="{FC5FFD10-5F03-40EA-BA76-E8C2716EB72F}" type="presParOf" srcId="{17C2B994-C9D7-4409-B050-CD513B02710E}" destId="{5DDE1E09-9BCE-4701-81DC-8AF144449710}" srcOrd="3" destOrd="0" presId="urn:microsoft.com/office/officeart/2005/8/layout/radial5"/>
    <dgm:cxn modelId="{A5540495-292D-4DB0-AF9B-9B6963545135}" type="presParOf" srcId="{5DDE1E09-9BCE-4701-81DC-8AF144449710}" destId="{69FA9603-7F0E-4A72-8737-AB84D1AB57D4}" srcOrd="0" destOrd="0" presId="urn:microsoft.com/office/officeart/2005/8/layout/radial5"/>
    <dgm:cxn modelId="{8CCBA3BE-194E-4283-B8AB-9D94870E8C04}" type="presParOf" srcId="{17C2B994-C9D7-4409-B050-CD513B02710E}" destId="{2403F6C7-0B07-4A60-A870-B7AF8520CD57}" srcOrd="4" destOrd="0" presId="urn:microsoft.com/office/officeart/2005/8/layout/radial5"/>
    <dgm:cxn modelId="{E5008F10-F61A-420C-A264-FB120F3C1FAD}" type="presParOf" srcId="{17C2B994-C9D7-4409-B050-CD513B02710E}" destId="{C778CF31-EC1C-4030-A36E-5753ED8BC08E}" srcOrd="5" destOrd="0" presId="urn:microsoft.com/office/officeart/2005/8/layout/radial5"/>
    <dgm:cxn modelId="{E5AD72FA-6DE7-4596-8D55-44F9F14A5367}" type="presParOf" srcId="{C778CF31-EC1C-4030-A36E-5753ED8BC08E}" destId="{6970ADD2-7A66-43AB-9D31-637B71BCFDAE}" srcOrd="0" destOrd="0" presId="urn:microsoft.com/office/officeart/2005/8/layout/radial5"/>
    <dgm:cxn modelId="{DBEFC315-206D-48AE-B2D9-18146017DD95}" type="presParOf" srcId="{17C2B994-C9D7-4409-B050-CD513B02710E}" destId="{03B2697F-3232-40A0-92E1-05E90D15588C}" srcOrd="6" destOrd="0" presId="urn:microsoft.com/office/officeart/2005/8/layout/radial5"/>
    <dgm:cxn modelId="{57DE515A-6FA9-4C3F-95D3-039DF9FEDD13}" type="presParOf" srcId="{17C2B994-C9D7-4409-B050-CD513B02710E}" destId="{85235FCD-5DAB-4271-AC78-57AD7B8FF896}" srcOrd="7" destOrd="0" presId="urn:microsoft.com/office/officeart/2005/8/layout/radial5"/>
    <dgm:cxn modelId="{1AA0FF3E-9AD5-4201-AFBE-6E8AE50BB669}" type="presParOf" srcId="{85235FCD-5DAB-4271-AC78-57AD7B8FF896}" destId="{CA8B5572-16B2-415D-BE27-32376FD335EC}" srcOrd="0" destOrd="0" presId="urn:microsoft.com/office/officeart/2005/8/layout/radial5"/>
    <dgm:cxn modelId="{D52C0E1A-94D5-4475-9126-523890F1DD3D}" type="presParOf" srcId="{17C2B994-C9D7-4409-B050-CD513B02710E}" destId="{5A046FCD-EA17-47B8-9D37-0765F571D430}" srcOrd="8" destOrd="0" presId="urn:microsoft.com/office/officeart/2005/8/layout/radial5"/>
    <dgm:cxn modelId="{FC018D3E-D6A0-4022-BF4E-9F1BF333159B}" type="presParOf" srcId="{17C2B994-C9D7-4409-B050-CD513B02710E}" destId="{7C89E637-DE57-4978-8BF3-8B5C33F31868}" srcOrd="9" destOrd="0" presId="urn:microsoft.com/office/officeart/2005/8/layout/radial5"/>
    <dgm:cxn modelId="{4D1EA284-DF2A-4EAD-8FB1-51D9A419FEBC}" type="presParOf" srcId="{7C89E637-DE57-4978-8BF3-8B5C33F31868}" destId="{C5A4C648-3699-4BDB-B1D3-AF10D170FA53}" srcOrd="0" destOrd="0" presId="urn:microsoft.com/office/officeart/2005/8/layout/radial5"/>
    <dgm:cxn modelId="{0DDF84AD-A114-4FAF-BC9B-C6CF1CC40582}" type="presParOf" srcId="{17C2B994-C9D7-4409-B050-CD513B02710E}" destId="{66AB5863-8DB6-4C74-9FB4-1FC8B3B0D6A8}" srcOrd="10" destOrd="0" presId="urn:microsoft.com/office/officeart/2005/8/layout/radial5"/>
    <dgm:cxn modelId="{A3290032-8CE6-4E62-9571-2B1268E25574}" type="presParOf" srcId="{17C2B994-C9D7-4409-B050-CD513B02710E}" destId="{F6C4205C-AAC7-452F-A646-755D6F85E6F6}" srcOrd="11" destOrd="0" presId="urn:microsoft.com/office/officeart/2005/8/layout/radial5"/>
    <dgm:cxn modelId="{7EB863A3-07E5-490C-B894-2B4F0D13B3A9}" type="presParOf" srcId="{F6C4205C-AAC7-452F-A646-755D6F85E6F6}" destId="{7E83085E-7E13-48D6-BA57-B97C5DEEE29B}" srcOrd="0" destOrd="0" presId="urn:microsoft.com/office/officeart/2005/8/layout/radial5"/>
    <dgm:cxn modelId="{9052234D-FC89-41D5-A30A-C69FD9A1B1A3}" type="presParOf" srcId="{17C2B994-C9D7-4409-B050-CD513B02710E}" destId="{0AB0C6A7-21CD-434F-A9C2-DCAC8B540AA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2C345-ED33-4B11-ADE0-F46326B09E1F}">
      <dsp:nvSpPr>
        <dsp:cNvPr id="0" name=""/>
        <dsp:cNvSpPr/>
      </dsp:nvSpPr>
      <dsp:spPr>
        <a:xfrm>
          <a:off x="2646436" y="1142404"/>
          <a:ext cx="2845990" cy="28459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err="1" smtClean="0">
              <a:latin typeface="Comic Sans MS" panose="030F0702030302020204" pitchFamily="66" charset="0"/>
            </a:rPr>
            <a:t>Напрями</a:t>
          </a:r>
          <a:r>
            <a:rPr lang="ru-RU" sz="3400" b="1" kern="1200" dirty="0" smtClean="0">
              <a:latin typeface="Comic Sans MS" panose="030F0702030302020204" pitchFamily="66" charset="0"/>
            </a:rPr>
            <a:t> </a:t>
          </a:r>
          <a:r>
            <a:rPr lang="ru-RU" sz="3400" b="1" kern="1200" dirty="0" err="1" smtClean="0">
              <a:latin typeface="Comic Sans MS" panose="030F0702030302020204" pitchFamily="66" charset="0"/>
            </a:rPr>
            <a:t>моделі</a:t>
          </a:r>
          <a:endParaRPr lang="ru-RU" sz="3400" b="1" kern="1200" dirty="0">
            <a:latin typeface="Comic Sans MS" panose="030F0702030302020204" pitchFamily="66" charset="0"/>
          </a:endParaRPr>
        </a:p>
      </dsp:txBody>
      <dsp:txXfrm>
        <a:off x="3063222" y="1559190"/>
        <a:ext cx="2012418" cy="2012418"/>
      </dsp:txXfrm>
    </dsp:sp>
    <dsp:sp modelId="{F36A9BF1-13B3-475B-A36D-DA3DFB486DAC}">
      <dsp:nvSpPr>
        <dsp:cNvPr id="0" name=""/>
        <dsp:cNvSpPr/>
      </dsp:nvSpPr>
      <dsp:spPr>
        <a:xfrm>
          <a:off x="3357934" y="507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12500"/>
            <a:lumOff val="612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latin typeface="Comic Sans MS" panose="030F0702030302020204" pitchFamily="66" charset="0"/>
            </a:rPr>
            <a:t>Виховуємо</a:t>
          </a:r>
          <a:r>
            <a:rPr lang="ru-RU" sz="1400" b="1" kern="1200" dirty="0" smtClean="0">
              <a:latin typeface="Comic Sans MS" panose="030F0702030302020204" pitchFamily="66" charset="0"/>
            </a:rPr>
            <a:t> </a:t>
          </a:r>
          <a:r>
            <a:rPr lang="ru-RU" sz="1400" b="1" kern="1200" dirty="0" err="1" smtClean="0">
              <a:latin typeface="Comic Sans MS" panose="030F0702030302020204" pitchFamily="66" charset="0"/>
            </a:rPr>
            <a:t>громадянина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3566327" y="208900"/>
        <a:ext cx="1006209" cy="1006209"/>
      </dsp:txXfrm>
    </dsp:sp>
    <dsp:sp modelId="{C4DBF2AF-65D1-4A02-8BF7-033085FD6E0C}">
      <dsp:nvSpPr>
        <dsp:cNvPr id="0" name=""/>
        <dsp:cNvSpPr/>
      </dsp:nvSpPr>
      <dsp:spPr>
        <a:xfrm>
          <a:off x="4668482" y="543354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25000"/>
            <a:lumOff val="1225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Comic Sans MS" panose="030F0702030302020204" pitchFamily="66" charset="0"/>
            </a:rPr>
            <a:t>Профілізація навчання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4876875" y="751747"/>
        <a:ext cx="1006209" cy="1006209"/>
      </dsp:txXfrm>
    </dsp:sp>
    <dsp:sp modelId="{7AC77242-33BD-457A-9F20-29ED2A7688FF}">
      <dsp:nvSpPr>
        <dsp:cNvPr id="0" name=""/>
        <dsp:cNvSpPr/>
      </dsp:nvSpPr>
      <dsp:spPr>
        <a:xfrm>
          <a:off x="5211328" y="1853902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37500"/>
            <a:lumOff val="1838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omic Sans MS" panose="030F0702030302020204" pitchFamily="66" charset="0"/>
            </a:rPr>
            <a:t>Здоровий </a:t>
          </a:r>
          <a:r>
            <a:rPr lang="ru-RU" sz="1400" b="1" kern="1200" dirty="0" err="1" smtClean="0">
              <a:latin typeface="Comic Sans MS" panose="030F0702030302020204" pitchFamily="66" charset="0"/>
            </a:rPr>
            <a:t>спосіб</a:t>
          </a:r>
          <a:r>
            <a:rPr lang="ru-RU" sz="1400" b="1" kern="1200" dirty="0" smtClean="0">
              <a:latin typeface="Comic Sans MS" panose="030F0702030302020204" pitchFamily="66" charset="0"/>
            </a:rPr>
            <a:t> </a:t>
          </a:r>
          <a:r>
            <a:rPr lang="ru-RU" sz="1400" b="1" kern="1200" dirty="0" err="1" smtClean="0">
              <a:latin typeface="Comic Sans MS" panose="030F0702030302020204" pitchFamily="66" charset="0"/>
            </a:rPr>
            <a:t>життя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5419721" y="2062295"/>
        <a:ext cx="1006209" cy="1006209"/>
      </dsp:txXfrm>
    </dsp:sp>
    <dsp:sp modelId="{E02BD5EE-8CB6-416C-ADA7-64BAE0023D3D}">
      <dsp:nvSpPr>
        <dsp:cNvPr id="0" name=""/>
        <dsp:cNvSpPr/>
      </dsp:nvSpPr>
      <dsp:spPr>
        <a:xfrm>
          <a:off x="4668482" y="3164450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50000"/>
            <a:lumOff val="2450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Comic Sans MS" panose="030F0702030302020204" pitchFamily="66" charset="0"/>
            </a:rPr>
            <a:t>Виховуємо</a:t>
          </a:r>
          <a:r>
            <a:rPr lang="ru-RU" sz="1600" b="1" kern="1200" dirty="0" smtClean="0">
              <a:latin typeface="Comic Sans MS" panose="030F0702030302020204" pitchFamily="66" charset="0"/>
            </a:rPr>
            <a:t> </a:t>
          </a:r>
          <a:r>
            <a:rPr lang="ru-RU" sz="1600" b="1" kern="1200" dirty="0" err="1" smtClean="0">
              <a:latin typeface="Comic Sans MS" panose="030F0702030302020204" pitchFamily="66" charset="0"/>
            </a:rPr>
            <a:t>патріота</a:t>
          </a:r>
          <a:endParaRPr lang="ru-RU" sz="1600" b="1" kern="1200" dirty="0">
            <a:latin typeface="Comic Sans MS" panose="030F0702030302020204" pitchFamily="66" charset="0"/>
          </a:endParaRPr>
        </a:p>
      </dsp:txBody>
      <dsp:txXfrm>
        <a:off x="4876875" y="3372843"/>
        <a:ext cx="1006209" cy="1006209"/>
      </dsp:txXfrm>
    </dsp:sp>
    <dsp:sp modelId="{A49506EA-FF7C-44C6-AFF9-A4C45557ACDA}">
      <dsp:nvSpPr>
        <dsp:cNvPr id="0" name=""/>
        <dsp:cNvSpPr/>
      </dsp:nvSpPr>
      <dsp:spPr>
        <a:xfrm>
          <a:off x="3357934" y="3707296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62500"/>
            <a:lumOff val="3063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Comic Sans MS" panose="030F0702030302020204" pitchFamily="66" charset="0"/>
            </a:rPr>
            <a:t>Життєва компетентність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3566327" y="3915689"/>
        <a:ext cx="1006209" cy="1006209"/>
      </dsp:txXfrm>
    </dsp:sp>
    <dsp:sp modelId="{76C045BC-6214-488D-9CE6-F2187F04A1DF}">
      <dsp:nvSpPr>
        <dsp:cNvPr id="0" name=""/>
        <dsp:cNvSpPr/>
      </dsp:nvSpPr>
      <dsp:spPr>
        <a:xfrm>
          <a:off x="2047386" y="3164450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75000"/>
            <a:lumOff val="3676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Comic Sans MS" panose="030F0702030302020204" pitchFamily="66" charset="0"/>
            </a:rPr>
            <a:t>Розвиток творчих здібностей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2255779" y="3372843"/>
        <a:ext cx="1006209" cy="1006209"/>
      </dsp:txXfrm>
    </dsp:sp>
    <dsp:sp modelId="{BE19630E-ACF3-4896-AE05-985CF3A3CF2F}">
      <dsp:nvSpPr>
        <dsp:cNvPr id="0" name=""/>
        <dsp:cNvSpPr/>
      </dsp:nvSpPr>
      <dsp:spPr>
        <a:xfrm>
          <a:off x="1504539" y="1853902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87500"/>
            <a:lumOff val="4289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Comic Sans MS" panose="030F0702030302020204" pitchFamily="66" charset="0"/>
            </a:rPr>
            <a:t>Школа – єдина родина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1712932" y="2062295"/>
        <a:ext cx="1006209" cy="1006209"/>
      </dsp:txXfrm>
    </dsp:sp>
    <dsp:sp modelId="{BCC41DC5-0E17-4A88-A237-9216797F78F5}">
      <dsp:nvSpPr>
        <dsp:cNvPr id="0" name=""/>
        <dsp:cNvSpPr/>
      </dsp:nvSpPr>
      <dsp:spPr>
        <a:xfrm>
          <a:off x="2047386" y="543354"/>
          <a:ext cx="1422995" cy="1422995"/>
        </a:xfrm>
        <a:prstGeom prst="ellipse">
          <a:avLst/>
        </a:prstGeom>
        <a:solidFill>
          <a:schemeClr val="accent4">
            <a:alpha val="50000"/>
            <a:hueOff val="0"/>
            <a:satOff val="-100000"/>
            <a:lumOff val="4901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Comic Sans MS" panose="030F0702030302020204" pitchFamily="66" charset="0"/>
            </a:rPr>
            <a:t>Ми всі – рівні</a:t>
          </a:r>
          <a:endParaRPr lang="ru-RU" sz="1400" b="1" kern="1200" dirty="0">
            <a:latin typeface="Comic Sans MS" panose="030F0702030302020204" pitchFamily="66" charset="0"/>
          </a:endParaRPr>
        </a:p>
      </dsp:txBody>
      <dsp:txXfrm>
        <a:off x="2255779" y="751747"/>
        <a:ext cx="1006209" cy="10062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27A6B1-4A49-4795-8556-A92B9B786AE6}">
      <dsp:nvSpPr>
        <dsp:cNvPr id="0" name=""/>
        <dsp:cNvSpPr/>
      </dsp:nvSpPr>
      <dsp:spPr>
        <a:xfrm>
          <a:off x="335458" y="905"/>
          <a:ext cx="2528775" cy="1517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FF0000"/>
              </a:solidFill>
              <a:latin typeface="Century Schoolbook" panose="02040604050505020304" pitchFamily="18" charset="0"/>
            </a:rPr>
            <a:t>Наказ №219 від 27.09.2019 «Про організацію методичної роботи з педагогічними кадрами у 2019-2020 </a:t>
          </a:r>
          <a:r>
            <a:rPr lang="uk-UA" sz="1500" b="1" kern="1200" dirty="0" err="1" smtClean="0">
              <a:solidFill>
                <a:srgbClr val="FF0000"/>
              </a:solidFill>
              <a:latin typeface="Century Schoolbook" panose="02040604050505020304" pitchFamily="18" charset="0"/>
            </a:rPr>
            <a:t>н.р</a:t>
          </a:r>
          <a:r>
            <a:rPr lang="uk-UA" sz="1500" b="1" kern="1200" dirty="0" smtClean="0">
              <a:solidFill>
                <a:srgbClr val="FF0000"/>
              </a:solidFill>
              <a:latin typeface="Century Schoolbook" panose="02040604050505020304" pitchFamily="18" charset="0"/>
            </a:rPr>
            <a:t>»</a:t>
          </a:r>
          <a:endParaRPr lang="ru-RU" sz="1500" b="1" kern="1200" dirty="0">
            <a:solidFill>
              <a:srgbClr val="FF0000"/>
            </a:solidFill>
            <a:latin typeface="Century Schoolbook" panose="02040604050505020304" pitchFamily="18" charset="0"/>
          </a:endParaRPr>
        </a:p>
      </dsp:txBody>
      <dsp:txXfrm>
        <a:off x="335458" y="905"/>
        <a:ext cx="2528775" cy="1517265"/>
      </dsp:txXfrm>
    </dsp:sp>
    <dsp:sp modelId="{3D4B5FFE-BAE6-47AC-BCC2-1C635ADD1E9A}">
      <dsp:nvSpPr>
        <dsp:cNvPr id="0" name=""/>
        <dsp:cNvSpPr/>
      </dsp:nvSpPr>
      <dsp:spPr>
        <a:xfrm>
          <a:off x="3117112" y="905"/>
          <a:ext cx="2528775" cy="15172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Працює 8 ШМО. Школа молодого вчителя. Школа передового педагогічного досвіду</a:t>
          </a:r>
          <a:endParaRPr lang="ru-RU" sz="1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3117112" y="905"/>
        <a:ext cx="2528775" cy="1517265"/>
      </dsp:txXfrm>
    </dsp:sp>
    <dsp:sp modelId="{2E139E91-5845-4719-B743-711F53507D7A}">
      <dsp:nvSpPr>
        <dsp:cNvPr id="0" name=""/>
        <dsp:cNvSpPr/>
      </dsp:nvSpPr>
      <dsp:spPr>
        <a:xfrm>
          <a:off x="5898765" y="905"/>
          <a:ext cx="2528775" cy="15172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Протягом року 10 вчителів опублікували 24 методичних розробки на сайтах «</a:t>
          </a:r>
          <a:r>
            <a:rPr lang="uk-UA" sz="1500" b="1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Всеосвіта</a:t>
          </a: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», «На урок»</a:t>
          </a:r>
          <a:endParaRPr lang="ru-RU" sz="1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5898765" y="905"/>
        <a:ext cx="2528775" cy="1517265"/>
      </dsp:txXfrm>
    </dsp:sp>
    <dsp:sp modelId="{E0B92A99-7F1F-4635-97C4-16CCB11D49F2}">
      <dsp:nvSpPr>
        <dsp:cNvPr id="0" name=""/>
        <dsp:cNvSpPr/>
      </dsp:nvSpPr>
      <dsp:spPr>
        <a:xfrm>
          <a:off x="368231" y="1742174"/>
          <a:ext cx="2528775" cy="15172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Творчі групи вчителів</a:t>
          </a:r>
          <a:endParaRPr lang="ru-RU" sz="2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368231" y="1742174"/>
        <a:ext cx="2528775" cy="1517265"/>
      </dsp:txXfrm>
    </dsp:sp>
    <dsp:sp modelId="{6B1C3451-3EA9-4F16-A71A-A60ECEED4B96}">
      <dsp:nvSpPr>
        <dsp:cNvPr id="0" name=""/>
        <dsp:cNvSpPr/>
      </dsp:nvSpPr>
      <dsp:spPr>
        <a:xfrm>
          <a:off x="3117112" y="1771048"/>
          <a:ext cx="2528775" cy="151726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Участь у </a:t>
          </a:r>
          <a:r>
            <a:rPr lang="uk-UA" sz="15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вебінарах</a:t>
          </a:r>
          <a:r>
            <a:rPr lang="uk-UA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, науково-практичних конференціях. Отримано 47 сертифікатів, </a:t>
          </a:r>
          <a:r>
            <a:rPr lang="uk-UA" sz="15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свідоцтв</a:t>
          </a:r>
          <a:r>
            <a:rPr lang="uk-UA" sz="15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.</a:t>
          </a:r>
          <a:endParaRPr lang="ru-RU" sz="15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3117112" y="1771048"/>
        <a:ext cx="2528775" cy="1517265"/>
      </dsp:txXfrm>
    </dsp:sp>
    <dsp:sp modelId="{764A8304-2BE0-48A7-91E5-65B707E03806}">
      <dsp:nvSpPr>
        <dsp:cNvPr id="0" name=""/>
        <dsp:cNvSpPr/>
      </dsp:nvSpPr>
      <dsp:spPr>
        <a:xfrm>
          <a:off x="5898765" y="1771048"/>
          <a:ext cx="2528775" cy="15172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30 педагогів пройшли курси підвищення кваліфікації в КЗВО «Одеська академія неперервної освіти Одеської обласної ради».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5898765" y="1771048"/>
        <a:ext cx="2528775" cy="1517265"/>
      </dsp:txXfrm>
    </dsp:sp>
    <dsp:sp modelId="{D0077777-4910-46BA-AADD-D575C738CD2F}">
      <dsp:nvSpPr>
        <dsp:cNvPr id="0" name=""/>
        <dsp:cNvSpPr/>
      </dsp:nvSpPr>
      <dsp:spPr>
        <a:xfrm>
          <a:off x="3117112" y="3541191"/>
          <a:ext cx="2528775" cy="15172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rPr>
            <a:t>Атестовано 14 педагогічних працівників </a:t>
          </a:r>
          <a:endParaRPr lang="ru-RU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Schoolbook" panose="02040604050505020304" pitchFamily="18" charset="0"/>
          </a:endParaRPr>
        </a:p>
      </dsp:txBody>
      <dsp:txXfrm>
        <a:off x="3117112" y="3541191"/>
        <a:ext cx="2528775" cy="1517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38DFB3-B436-4A56-9B39-A2247BC33A18}">
      <dsp:nvSpPr>
        <dsp:cNvPr id="0" name=""/>
        <dsp:cNvSpPr/>
      </dsp:nvSpPr>
      <dsp:spPr>
        <a:xfrm>
          <a:off x="0" y="0"/>
          <a:ext cx="7040880" cy="800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Новий зміст освіти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459" y="23459"/>
        <a:ext cx="6082890" cy="754023"/>
      </dsp:txXfrm>
    </dsp:sp>
    <dsp:sp modelId="{BF0F6A31-156A-4F52-92F1-8DA59D19949D}">
      <dsp:nvSpPr>
        <dsp:cNvPr id="0" name=""/>
        <dsp:cNvSpPr/>
      </dsp:nvSpPr>
      <dsp:spPr>
        <a:xfrm>
          <a:off x="525780" y="912183"/>
          <a:ext cx="7040880" cy="800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1054"/>
                <a:lumOff val="1913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1054"/>
                <a:lumOff val="1913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1054"/>
                <a:lumOff val="191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Наскрізний зміст виховання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49239" y="935642"/>
        <a:ext cx="5947569" cy="754023"/>
      </dsp:txXfrm>
    </dsp:sp>
    <dsp:sp modelId="{EDF4CF96-4A5D-4B86-80BE-BE261E27306C}">
      <dsp:nvSpPr>
        <dsp:cNvPr id="0" name=""/>
        <dsp:cNvSpPr/>
      </dsp:nvSpPr>
      <dsp:spPr>
        <a:xfrm>
          <a:off x="1051559" y="1824367"/>
          <a:ext cx="7040880" cy="800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2108"/>
                <a:lumOff val="38273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2108"/>
                <a:lumOff val="38273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2108"/>
                <a:lumOff val="382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Дитиноцентризм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075018" y="1847826"/>
        <a:ext cx="5947569" cy="754023"/>
      </dsp:txXfrm>
    </dsp:sp>
    <dsp:sp modelId="{BDAEF6E8-55D4-4234-9F50-5EB5338D1C81}">
      <dsp:nvSpPr>
        <dsp:cNvPr id="0" name=""/>
        <dsp:cNvSpPr/>
      </dsp:nvSpPr>
      <dsp:spPr>
        <a:xfrm>
          <a:off x="1577339" y="2736550"/>
          <a:ext cx="7040880" cy="800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2108"/>
                <a:lumOff val="38273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2108"/>
                <a:lumOff val="38273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2108"/>
                <a:lumOff val="382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Педагогіка партнерства</a:t>
          </a:r>
          <a:endParaRPr lang="uk-UA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00798" y="2760009"/>
        <a:ext cx="5947569" cy="754023"/>
      </dsp:txXfrm>
    </dsp:sp>
    <dsp:sp modelId="{F96983C4-63E3-42F3-950D-B2552E848299}">
      <dsp:nvSpPr>
        <dsp:cNvPr id="0" name=""/>
        <dsp:cNvSpPr/>
      </dsp:nvSpPr>
      <dsp:spPr>
        <a:xfrm>
          <a:off x="2103119" y="3648734"/>
          <a:ext cx="7040880" cy="800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1054"/>
                <a:lumOff val="1913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1054"/>
                <a:lumOff val="1913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1054"/>
                <a:lumOff val="191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Сучасне освітнє середовище</a:t>
          </a:r>
          <a:endParaRPr lang="uk-UA" sz="2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2126578" y="3672193"/>
        <a:ext cx="5947569" cy="754023"/>
      </dsp:txXfrm>
    </dsp:sp>
    <dsp:sp modelId="{5FF072C6-73C2-4345-BA23-E83D2B1595C1}">
      <dsp:nvSpPr>
        <dsp:cNvPr id="0" name=""/>
        <dsp:cNvSpPr/>
      </dsp:nvSpPr>
      <dsp:spPr>
        <a:xfrm>
          <a:off x="6520267" y="585132"/>
          <a:ext cx="520612" cy="520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637405" y="585132"/>
        <a:ext cx="286336" cy="391761"/>
      </dsp:txXfrm>
    </dsp:sp>
    <dsp:sp modelId="{DB6E4CDB-6D4A-4C6A-8E4C-5B6DF71FA7AC}">
      <dsp:nvSpPr>
        <dsp:cNvPr id="0" name=""/>
        <dsp:cNvSpPr/>
      </dsp:nvSpPr>
      <dsp:spPr>
        <a:xfrm>
          <a:off x="7046047" y="1497315"/>
          <a:ext cx="520612" cy="520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163185" y="1497315"/>
        <a:ext cx="286336" cy="391761"/>
      </dsp:txXfrm>
    </dsp:sp>
    <dsp:sp modelId="{A1BC1F12-FFEB-49F4-86EF-A093B987F5A7}">
      <dsp:nvSpPr>
        <dsp:cNvPr id="0" name=""/>
        <dsp:cNvSpPr/>
      </dsp:nvSpPr>
      <dsp:spPr>
        <a:xfrm>
          <a:off x="7571827" y="2396150"/>
          <a:ext cx="520612" cy="520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7688965" y="2396150"/>
        <a:ext cx="286336" cy="391761"/>
      </dsp:txXfrm>
    </dsp:sp>
    <dsp:sp modelId="{8F69E351-A999-4D9D-AB91-0347FA161E74}">
      <dsp:nvSpPr>
        <dsp:cNvPr id="0" name=""/>
        <dsp:cNvSpPr/>
      </dsp:nvSpPr>
      <dsp:spPr>
        <a:xfrm>
          <a:off x="8097607" y="3317233"/>
          <a:ext cx="520612" cy="52061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8214745" y="3317233"/>
        <a:ext cx="286336" cy="3917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883D2-2833-469D-BD35-CCD1F7E898A1}">
      <dsp:nvSpPr>
        <dsp:cNvPr id="0" name=""/>
        <dsp:cNvSpPr/>
      </dsp:nvSpPr>
      <dsp:spPr>
        <a:xfrm>
          <a:off x="1403646" y="1804474"/>
          <a:ext cx="1692698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Робота  за </a:t>
          </a:r>
          <a:r>
            <a:rPr lang="ru-RU" sz="14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напрямком</a:t>
          </a:r>
          <a:r>
            <a:rPr lang="ru-RU" sz="1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«</a:t>
          </a:r>
          <a:r>
            <a:rPr lang="ru-RU" sz="14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Виховуємо</a:t>
          </a:r>
          <a:r>
            <a:rPr lang="ru-RU" sz="1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    </a:t>
          </a:r>
          <a:r>
            <a:rPr lang="ru-RU" sz="14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громадянина</a:t>
          </a:r>
          <a:r>
            <a:rPr lang="ru-RU" sz="1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»</a:t>
          </a:r>
          <a:endParaRPr lang="ru-RU" sz="14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651536" y="1993038"/>
        <a:ext cx="1196918" cy="910467"/>
      </dsp:txXfrm>
    </dsp:sp>
    <dsp:sp modelId="{D625635F-0960-468D-9361-DB19BC3B2DE3}">
      <dsp:nvSpPr>
        <dsp:cNvPr id="0" name=""/>
        <dsp:cNvSpPr/>
      </dsp:nvSpPr>
      <dsp:spPr>
        <a:xfrm rot="16200000">
          <a:off x="2113907" y="1336515"/>
          <a:ext cx="272177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66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154734" y="1464898"/>
        <a:ext cx="190524" cy="262670"/>
      </dsp:txXfrm>
    </dsp:sp>
    <dsp:sp modelId="{CD6FE5DC-4C66-49D3-8A12-6A3D5729A858}">
      <dsp:nvSpPr>
        <dsp:cNvPr id="0" name=""/>
        <dsp:cNvSpPr/>
      </dsp:nvSpPr>
      <dsp:spPr>
        <a:xfrm>
          <a:off x="1606198" y="3336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природи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94762" y="191900"/>
        <a:ext cx="910467" cy="910467"/>
      </dsp:txXfrm>
    </dsp:sp>
    <dsp:sp modelId="{5DDE1E09-9BCE-4701-81DC-8AF144449710}">
      <dsp:nvSpPr>
        <dsp:cNvPr id="0" name=""/>
        <dsp:cNvSpPr/>
      </dsp:nvSpPr>
      <dsp:spPr>
        <a:xfrm rot="19800000">
          <a:off x="2982889" y="1748275"/>
          <a:ext cx="200811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42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986925" y="1850892"/>
        <a:ext cx="140568" cy="262670"/>
      </dsp:txXfrm>
    </dsp:sp>
    <dsp:sp modelId="{2403F6C7-0B07-4A60-A870-B7AF8520CD57}">
      <dsp:nvSpPr>
        <dsp:cNvPr id="0" name=""/>
        <dsp:cNvSpPr/>
      </dsp:nvSpPr>
      <dsp:spPr>
        <a:xfrm>
          <a:off x="3166029" y="903905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культури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і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мистецтва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54593" y="1092469"/>
        <a:ext cx="910467" cy="910467"/>
      </dsp:txXfrm>
    </dsp:sp>
    <dsp:sp modelId="{C778CF31-EC1C-4030-A36E-5753ED8BC08E}">
      <dsp:nvSpPr>
        <dsp:cNvPr id="0" name=""/>
        <dsp:cNvSpPr/>
      </dsp:nvSpPr>
      <dsp:spPr>
        <a:xfrm rot="1800000">
          <a:off x="2982889" y="2710486"/>
          <a:ext cx="200811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65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986925" y="2782981"/>
        <a:ext cx="140568" cy="262670"/>
      </dsp:txXfrm>
    </dsp:sp>
    <dsp:sp modelId="{03B2697F-3232-40A0-92E1-05E90D15588C}">
      <dsp:nvSpPr>
        <dsp:cNvPr id="0" name=""/>
        <dsp:cNvSpPr/>
      </dsp:nvSpPr>
      <dsp:spPr>
        <a:xfrm>
          <a:off x="3166029" y="2705043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суспільства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і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держави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54593" y="2893607"/>
        <a:ext cx="910467" cy="910467"/>
      </dsp:txXfrm>
    </dsp:sp>
    <dsp:sp modelId="{85235FCD-5DAB-4271-AC78-57AD7B8FF896}">
      <dsp:nvSpPr>
        <dsp:cNvPr id="0" name=""/>
        <dsp:cNvSpPr/>
      </dsp:nvSpPr>
      <dsp:spPr>
        <a:xfrm rot="5400000">
          <a:off x="2113907" y="3122246"/>
          <a:ext cx="272177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68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2154734" y="3168976"/>
        <a:ext cx="190524" cy="262670"/>
      </dsp:txXfrm>
    </dsp:sp>
    <dsp:sp modelId="{5A046FCD-EA17-47B8-9D37-0765F571D430}">
      <dsp:nvSpPr>
        <dsp:cNvPr id="0" name=""/>
        <dsp:cNvSpPr/>
      </dsp:nvSpPr>
      <dsp:spPr>
        <a:xfrm>
          <a:off x="1606198" y="3605611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праці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94762" y="3794175"/>
        <a:ext cx="910467" cy="910467"/>
      </dsp:txXfrm>
    </dsp:sp>
    <dsp:sp modelId="{7C89E637-DE57-4978-8BF3-8B5C33F31868}">
      <dsp:nvSpPr>
        <dsp:cNvPr id="0" name=""/>
        <dsp:cNvSpPr/>
      </dsp:nvSpPr>
      <dsp:spPr>
        <a:xfrm rot="9000000">
          <a:off x="1316290" y="2710486"/>
          <a:ext cx="200811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63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372497" y="2782981"/>
        <a:ext cx="140568" cy="262670"/>
      </dsp:txXfrm>
    </dsp:sp>
    <dsp:sp modelId="{66AB5863-8DB6-4C74-9FB4-1FC8B3B0D6A8}">
      <dsp:nvSpPr>
        <dsp:cNvPr id="0" name=""/>
        <dsp:cNvSpPr/>
      </dsp:nvSpPr>
      <dsp:spPr>
        <a:xfrm>
          <a:off x="46367" y="2705043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сім’ї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родини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, людей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4931" y="2893607"/>
        <a:ext cx="910467" cy="910467"/>
      </dsp:txXfrm>
    </dsp:sp>
    <dsp:sp modelId="{F6C4205C-AAC7-452F-A646-755D6F85E6F6}">
      <dsp:nvSpPr>
        <dsp:cNvPr id="0" name=""/>
        <dsp:cNvSpPr/>
      </dsp:nvSpPr>
      <dsp:spPr>
        <a:xfrm rot="12600000">
          <a:off x="1316290" y="1748275"/>
          <a:ext cx="200811" cy="4377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67000">
              <a:schemeClr val="accent4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0800000">
        <a:off x="1372497" y="1850892"/>
        <a:ext cx="140568" cy="262670"/>
      </dsp:txXfrm>
    </dsp:sp>
    <dsp:sp modelId="{0AB0C6A7-21CD-434F-A9C2-DCAC8B540AA1}">
      <dsp:nvSpPr>
        <dsp:cNvPr id="0" name=""/>
        <dsp:cNvSpPr/>
      </dsp:nvSpPr>
      <dsp:spPr>
        <a:xfrm>
          <a:off x="46367" y="903905"/>
          <a:ext cx="1287595" cy="128759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Виховання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ціннісного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1200" b="1" kern="1200" dirty="0" err="1" smtClean="0">
              <a:latin typeface="Cambria" panose="02040503050406030204" pitchFamily="18" charset="0"/>
              <a:ea typeface="Cambria" panose="02040503050406030204" pitchFamily="18" charset="0"/>
            </a:rPr>
            <a:t>ставлення</a:t>
          </a:r>
          <a:r>
            <a:rPr lang="ru-RU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до себе</a:t>
          </a:r>
          <a:endParaRPr lang="ru-RU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34931" y="1092469"/>
        <a:ext cx="910467" cy="910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8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107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F72BE-5692-4EC9-B373-763A435668F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12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9E94-532B-494D-AD7A-712B16D9F5A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57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7604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05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448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91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5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925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638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6285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377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613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161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5448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734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16331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507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72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0387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443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482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797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45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889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76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9902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093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80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395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3958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635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96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98208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9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7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1EC6-210F-42DE-9C53-41977AD35B3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39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diagramData" Target="../diagrams/data3.xml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10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" Type="http://schemas.openxmlformats.org/officeDocument/2006/relationships/image" Target="../media/image7.jpeg"/><Relationship Id="rId21" Type="http://schemas.openxmlformats.org/officeDocument/2006/relationships/image" Target="../media/image64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5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24" Type="http://schemas.openxmlformats.org/officeDocument/2006/relationships/image" Target="../media/image67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10" Type="http://schemas.openxmlformats.org/officeDocument/2006/relationships/image" Target="../media/image53.jpeg"/><Relationship Id="rId19" Type="http://schemas.openxmlformats.org/officeDocument/2006/relationships/image" Target="../media/image62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Relationship Id="rId22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dnistrznz4.odessaedu.net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83" b="16091"/>
          <a:stretch/>
        </p:blipFill>
        <p:spPr>
          <a:xfrm>
            <a:off x="304800" y="0"/>
            <a:ext cx="8678008" cy="68058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0" y="381000"/>
            <a:ext cx="7772400" cy="1470025"/>
          </a:xfrm>
        </p:spPr>
        <p:txBody>
          <a:bodyPr>
            <a:no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3600" b="1" dirty="0" smtClean="0">
                <a:ln/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entury Schoolbook" panose="02040604050505020304" pitchFamily="18" charset="0"/>
              </a:rPr>
              <a:t>Заклад загальної середньої освіти І-ІІІ ступенів №4 Білгород-Дністровської міської ради Одеської області</a:t>
            </a:r>
            <a:endParaRPr lang="ru-RU" sz="3600" b="1" dirty="0">
              <a:ln/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87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839" y="288333"/>
            <a:ext cx="7239000" cy="100811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Якісний та кількісний склад педагогічних працівників </a:t>
            </a:r>
            <a:endParaRPr lang="en-U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0883279"/>
              </p:ext>
            </p:extLst>
          </p:nvPr>
        </p:nvGraphicFramePr>
        <p:xfrm>
          <a:off x="467544" y="1384921"/>
          <a:ext cx="7315200" cy="20440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{91EBBBCC-DAD2-459C-BE2E-F6DE35CF9A28}</a:tableStyleId>
              </a:tblPr>
              <a:tblGrid>
                <a:gridCol w="1098691">
                  <a:extLst>
                    <a:ext uri="{9D8B030D-6E8A-4147-A177-3AD203B41FA5}">
                      <a16:colId xmlns:a16="http://schemas.microsoft.com/office/drawing/2014/main" xmlns="" val="1910666213"/>
                    </a:ext>
                  </a:extLst>
                </a:gridCol>
                <a:gridCol w="708621">
                  <a:extLst>
                    <a:ext uri="{9D8B030D-6E8A-4147-A177-3AD203B41FA5}">
                      <a16:colId xmlns:a16="http://schemas.microsoft.com/office/drawing/2014/main" xmlns="" val="1135585531"/>
                    </a:ext>
                  </a:extLst>
                </a:gridCol>
                <a:gridCol w="393679">
                  <a:extLst>
                    <a:ext uri="{9D8B030D-6E8A-4147-A177-3AD203B41FA5}">
                      <a16:colId xmlns:a16="http://schemas.microsoft.com/office/drawing/2014/main" xmlns="" val="383036443"/>
                    </a:ext>
                  </a:extLst>
                </a:gridCol>
                <a:gridCol w="472414">
                  <a:extLst>
                    <a:ext uri="{9D8B030D-6E8A-4147-A177-3AD203B41FA5}">
                      <a16:colId xmlns:a16="http://schemas.microsoft.com/office/drawing/2014/main" xmlns="" val="1196256104"/>
                    </a:ext>
                  </a:extLst>
                </a:gridCol>
                <a:gridCol w="629885">
                  <a:extLst>
                    <a:ext uri="{9D8B030D-6E8A-4147-A177-3AD203B41FA5}">
                      <a16:colId xmlns:a16="http://schemas.microsoft.com/office/drawing/2014/main" xmlns="" val="1574919381"/>
                    </a:ext>
                  </a:extLst>
                </a:gridCol>
                <a:gridCol w="708621">
                  <a:extLst>
                    <a:ext uri="{9D8B030D-6E8A-4147-A177-3AD203B41FA5}">
                      <a16:colId xmlns:a16="http://schemas.microsoft.com/office/drawing/2014/main" xmlns="" val="4257411673"/>
                    </a:ext>
                  </a:extLst>
                </a:gridCol>
                <a:gridCol w="708621">
                  <a:extLst>
                    <a:ext uri="{9D8B030D-6E8A-4147-A177-3AD203B41FA5}">
                      <a16:colId xmlns:a16="http://schemas.microsoft.com/office/drawing/2014/main" xmlns="" val="753302484"/>
                    </a:ext>
                  </a:extLst>
                </a:gridCol>
                <a:gridCol w="708621">
                  <a:extLst>
                    <a:ext uri="{9D8B030D-6E8A-4147-A177-3AD203B41FA5}">
                      <a16:colId xmlns:a16="http://schemas.microsoft.com/office/drawing/2014/main" xmlns="" val="1034489096"/>
                    </a:ext>
                  </a:extLst>
                </a:gridCol>
                <a:gridCol w="314943">
                  <a:extLst>
                    <a:ext uri="{9D8B030D-6E8A-4147-A177-3AD203B41FA5}">
                      <a16:colId xmlns:a16="http://schemas.microsoft.com/office/drawing/2014/main" xmlns="" val="3036932983"/>
                    </a:ext>
                  </a:extLst>
                </a:gridCol>
                <a:gridCol w="708621">
                  <a:extLst>
                    <a:ext uri="{9D8B030D-6E8A-4147-A177-3AD203B41FA5}">
                      <a16:colId xmlns:a16="http://schemas.microsoft.com/office/drawing/2014/main" xmlns="" val="1835588490"/>
                    </a:ext>
                  </a:extLst>
                </a:gridCol>
                <a:gridCol w="314943">
                  <a:extLst>
                    <a:ext uri="{9D8B030D-6E8A-4147-A177-3AD203B41FA5}">
                      <a16:colId xmlns:a16="http://schemas.microsoft.com/office/drawing/2014/main" xmlns="" val="3133538786"/>
                    </a:ext>
                  </a:extLst>
                </a:gridCol>
                <a:gridCol w="547540">
                  <a:extLst>
                    <a:ext uri="{9D8B030D-6E8A-4147-A177-3AD203B41FA5}">
                      <a16:colId xmlns:a16="http://schemas.microsoft.com/office/drawing/2014/main" xmlns="" val="235128904"/>
                    </a:ext>
                  </a:extLst>
                </a:gridCol>
              </a:tblGrid>
              <a:tr h="35292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Навчальний заклад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педагогічних працівників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т.ч.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вищою освітою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(магістр , спец.)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т.ч. педагогічна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бакалавр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молодших спец.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(сер.спец. освіта)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освіти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медичні працівники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546004250"/>
                  </a:ext>
                </a:extLst>
              </a:tr>
              <a:tr h="12071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чоловіків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жінок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пенсіонерів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 пенс.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віку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(за 5 років)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54425173"/>
                  </a:ext>
                </a:extLst>
              </a:tr>
              <a:tr h="4840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ЗОШ І-ІІІ ст.№4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347328396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3517477"/>
            <a:ext cx="806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Якісний та кількісний склад педагогічних працівників </a:t>
            </a:r>
            <a:r>
              <a:rPr lang="ru-RU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(за </a:t>
            </a:r>
            <a:r>
              <a:rPr lang="ru-RU" sz="2400" b="1" dirty="0" err="1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кваліфікаційними</a:t>
            </a:r>
            <a:r>
              <a:rPr lang="ru-RU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2400" b="1" dirty="0" err="1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категоріями</a:t>
            </a:r>
            <a:r>
              <a:rPr lang="ru-RU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і </a:t>
            </a:r>
            <a:r>
              <a:rPr lang="ru-RU" sz="2400" b="1" dirty="0" err="1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тарифними</a:t>
            </a:r>
            <a:r>
              <a:rPr lang="ru-RU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 </a:t>
            </a:r>
            <a:r>
              <a:rPr lang="ru-RU" sz="2400" b="1" dirty="0" err="1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розрядами</a:t>
            </a:r>
            <a:r>
              <a:rPr lang="ru-RU" sz="2400" b="1" dirty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57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) </a:t>
            </a:r>
            <a:endParaRPr lang="ru-RU" sz="2400" dirty="0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3888648"/>
              </p:ext>
            </p:extLst>
          </p:nvPr>
        </p:nvGraphicFramePr>
        <p:xfrm>
          <a:off x="467544" y="4688090"/>
          <a:ext cx="7281590" cy="21374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{91EBBBCC-DAD2-459C-BE2E-F6DE35CF9A28}</a:tableStyleId>
              </a:tblPr>
              <a:tblGrid>
                <a:gridCol w="1046263">
                  <a:extLst>
                    <a:ext uri="{9D8B030D-6E8A-4147-A177-3AD203B41FA5}">
                      <a16:colId xmlns:a16="http://schemas.microsoft.com/office/drawing/2014/main" xmlns="" val="97375585"/>
                    </a:ext>
                  </a:extLst>
                </a:gridCol>
                <a:gridCol w="731714">
                  <a:extLst>
                    <a:ext uri="{9D8B030D-6E8A-4147-A177-3AD203B41FA5}">
                      <a16:colId xmlns:a16="http://schemas.microsoft.com/office/drawing/2014/main" xmlns="" val="2069893449"/>
                    </a:ext>
                  </a:extLst>
                </a:gridCol>
                <a:gridCol w="603614">
                  <a:extLst>
                    <a:ext uri="{9D8B030D-6E8A-4147-A177-3AD203B41FA5}">
                      <a16:colId xmlns:a16="http://schemas.microsoft.com/office/drawing/2014/main" xmlns="" val="1010612867"/>
                    </a:ext>
                  </a:extLst>
                </a:gridCol>
                <a:gridCol w="651902">
                  <a:extLst>
                    <a:ext uri="{9D8B030D-6E8A-4147-A177-3AD203B41FA5}">
                      <a16:colId xmlns:a16="http://schemas.microsoft.com/office/drawing/2014/main" xmlns="" val="3299017968"/>
                    </a:ext>
                  </a:extLst>
                </a:gridCol>
                <a:gridCol w="651902">
                  <a:extLst>
                    <a:ext uri="{9D8B030D-6E8A-4147-A177-3AD203B41FA5}">
                      <a16:colId xmlns:a16="http://schemas.microsoft.com/office/drawing/2014/main" xmlns="" val="2282770953"/>
                    </a:ext>
                  </a:extLst>
                </a:gridCol>
                <a:gridCol w="482891">
                  <a:extLst>
                    <a:ext uri="{9D8B030D-6E8A-4147-A177-3AD203B41FA5}">
                      <a16:colId xmlns:a16="http://schemas.microsoft.com/office/drawing/2014/main" xmlns="" val="2860450821"/>
                    </a:ext>
                  </a:extLst>
                </a:gridCol>
                <a:gridCol w="651231">
                  <a:extLst>
                    <a:ext uri="{9D8B030D-6E8A-4147-A177-3AD203B41FA5}">
                      <a16:colId xmlns:a16="http://schemas.microsoft.com/office/drawing/2014/main" xmlns="" val="1490435773"/>
                    </a:ext>
                  </a:extLst>
                </a:gridCol>
                <a:gridCol w="651231">
                  <a:extLst>
                    <a:ext uri="{9D8B030D-6E8A-4147-A177-3AD203B41FA5}">
                      <a16:colId xmlns:a16="http://schemas.microsoft.com/office/drawing/2014/main" xmlns="" val="75426895"/>
                    </a:ext>
                  </a:extLst>
                </a:gridCol>
                <a:gridCol w="603614">
                  <a:extLst>
                    <a:ext uri="{9D8B030D-6E8A-4147-A177-3AD203B41FA5}">
                      <a16:colId xmlns:a16="http://schemas.microsoft.com/office/drawing/2014/main" xmlns="" val="69933636"/>
                    </a:ext>
                  </a:extLst>
                </a:gridCol>
                <a:gridCol w="603614">
                  <a:extLst>
                    <a:ext uri="{9D8B030D-6E8A-4147-A177-3AD203B41FA5}">
                      <a16:colId xmlns:a16="http://schemas.microsoft.com/office/drawing/2014/main" xmlns="" val="3609639568"/>
                    </a:ext>
                  </a:extLst>
                </a:gridCol>
                <a:gridCol w="603614">
                  <a:extLst>
                    <a:ext uri="{9D8B030D-6E8A-4147-A177-3AD203B41FA5}">
                      <a16:colId xmlns:a16="http://schemas.microsoft.com/office/drawing/2014/main" xmlns="" val="1762489213"/>
                    </a:ext>
                  </a:extLst>
                </a:gridCol>
              </a:tblGrid>
              <a:tr h="3147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пед-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праців-ників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них: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2707067"/>
                  </a:ext>
                </a:extLst>
              </a:tr>
              <a:tr h="13297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вища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перша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друга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спе-ціа</a:t>
                      </a: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ліст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роз-ряд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звання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</a:t>
                      </a: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метод.»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звання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</a:t>
                      </a: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</a:t>
                      </a: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.»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звання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3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виховметод</a:t>
                      </a: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звання</a:t>
                      </a:r>
                      <a:endParaRPr lang="ru-RU" sz="1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«стар.</a:t>
                      </a:r>
                      <a:endParaRPr lang="ru-RU" sz="1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вихов»</a:t>
                      </a:r>
                      <a:endParaRPr lang="ru-RU" sz="1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755137949"/>
                  </a:ext>
                </a:extLst>
              </a:tr>
              <a:tr h="443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ЗОШ 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І-ІІІст.№4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3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660297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43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9978"/>
            <a:ext cx="9144000" cy="1143000"/>
          </a:xfrm>
        </p:spPr>
        <p:txBody>
          <a:bodyPr>
            <a:noAutofit/>
          </a:bodyPr>
          <a:lstStyle/>
          <a:p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Методична робота </a:t>
            </a:r>
            <a:b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у 2019-2020 </a:t>
            </a:r>
            <a:r>
              <a:rPr lang="uk-UA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н.р</a:t>
            </a:r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2107117"/>
              </p:ext>
            </p:extLst>
          </p:nvPr>
        </p:nvGraphicFramePr>
        <p:xfrm>
          <a:off x="107504" y="1700808"/>
          <a:ext cx="8763000" cy="5059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245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99" y="0"/>
            <a:ext cx="8229600" cy="6858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5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Друковані роботи педпрацівників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5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20074673"/>
              </p:ext>
            </p:extLst>
          </p:nvPr>
        </p:nvGraphicFramePr>
        <p:xfrm>
          <a:off x="0" y="748920"/>
          <a:ext cx="9143999" cy="6169152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329515">
                  <a:extLst>
                    <a:ext uri="{9D8B030D-6E8A-4147-A177-3AD203B41FA5}">
                      <a16:colId xmlns:a16="http://schemas.microsoft.com/office/drawing/2014/main" xmlns="" val="3462495669"/>
                    </a:ext>
                  </a:extLst>
                </a:gridCol>
                <a:gridCol w="1307777">
                  <a:extLst>
                    <a:ext uri="{9D8B030D-6E8A-4147-A177-3AD203B41FA5}">
                      <a16:colId xmlns:a16="http://schemas.microsoft.com/office/drawing/2014/main" xmlns="" val="4124603556"/>
                    </a:ext>
                  </a:extLst>
                </a:gridCol>
                <a:gridCol w="5220467">
                  <a:extLst>
                    <a:ext uri="{9D8B030D-6E8A-4147-A177-3AD203B41FA5}">
                      <a16:colId xmlns:a16="http://schemas.microsoft.com/office/drawing/2014/main" xmlns="" val="857877716"/>
                    </a:ext>
                  </a:extLst>
                </a:gridCol>
                <a:gridCol w="2286240">
                  <a:extLst>
                    <a:ext uri="{9D8B030D-6E8A-4147-A177-3AD203B41FA5}">
                      <a16:colId xmlns:a16="http://schemas.microsoft.com/office/drawing/2014/main" xmlns="" val="56731140"/>
                    </a:ext>
                  </a:extLst>
                </a:gridCol>
              </a:tblGrid>
              <a:tr h="374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ПІБ</a:t>
                      </a:r>
                      <a:endParaRPr lang="ru-RU" sz="1100" b="1" u="none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Свідоцтво, сертифікат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4231827456"/>
                  </a:ext>
                </a:extLst>
              </a:tr>
              <a:tr h="5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Збарський</a:t>
                      </a: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В.К.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»: «Майстер-клас «Технологія  виготовлення об’ємного виробу з фанери» (5 клас), «Технології розмічання. Поняття  про розгортку. Розмічання  за шаблоном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r>
                        <a:rPr lang="uk-UA" sz="11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uk-UA" sz="1100" b="1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свідоцтво  від 23.12.2019 року  № КЕ085289 сертифікат  від  29.10.2019 року  №ХН 123427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4110479320"/>
                  </a:ext>
                </a:extLst>
              </a:tr>
              <a:tr h="960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Андрущенко В.М.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«Методичний  портал»: конспект  уроку  позакласного читання  «Байки Леоніда Глібова». Сайт «На урок»: конспект уроку  «Слова  близькі за  значенням(синоніми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)» </a:t>
                      </a:r>
                      <a:endParaRPr lang="ru-RU" sz="11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»: конспект уроку  з математики  «Одиниці  вимірювання 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довжини.Одиниця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довжини  1 мм».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від 11.09.2019 року № 0000/79482 сертифікат    від 09.11.2019 року №ДБ-1911130124</a:t>
                      </a:r>
                      <a:endParaRPr lang="ru-RU" sz="1100" b="1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від 05.01.2020 року  №XF126989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2219917963"/>
                  </a:ext>
                </a:extLst>
              </a:tr>
              <a:tr h="960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Даниленко Т.Ф.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»: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урок 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української літератури  у 7 класі «Благородство,  відповідальність, мужність, вірність , життєлюбство українських козаків у творі 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А.Чайковського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«За сестрою»  та конспект уроку з української мови у 7 класі «-Н- у дієприкметниках та –НН- у прикметниках дієприкметникового походження».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№HL365010 сертифікат  № ЕЕ653328 від 31.01.2020 р.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3606290122"/>
                  </a:ext>
                </a:extLst>
              </a:tr>
              <a:tr h="5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О.П.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«Всеосвіта»: методичні розробки «Сатирична  комедія  Миколи Куліша  «Мина  Мазайло» та  «Узагальнення  й систематизація  вивченого з теми  «Дієприкметник. Морфологічний розбір  дієприкметника».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від 04.02.2020 року №SW736671 сертифікат  від 08.01.2020  року № РМ064538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2864394597"/>
                  </a:ext>
                </a:extLst>
              </a:tr>
              <a:tr h="5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Макевич</a:t>
                      </a: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Г.М.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«На урок»: «Дидактичні матеріали «Початок  лібералізації суспільно-політичного життя (1953-1964р.р.)» та  конспект уроку  «Початок  лібералізації суспільно-політичного життя (1953-1964р.р.)»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від 06.02.2020р. №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ДБ-2002144993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від 06.02.2020 р №ДБ-2002144991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1976445777"/>
                  </a:ext>
                </a:extLst>
              </a:tr>
              <a:tr h="5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Юрченко С.В.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«Всеосвіта»: методичні розробки  «Ознайомлення з  дробами. Запис дробу. Чисельник і знаменник дробу» та   «Повторення  вивченого про прикметник як частину мови. Роль прикметників у мовленні».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 від 24.10.2019 року № SЕ 820548 сертифікат  від 24.10.2019 року  №КА 28218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2787274422"/>
                  </a:ext>
                </a:extLst>
              </a:tr>
              <a:tr h="57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Єкименко</a:t>
                      </a: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Р.В.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Всеосвіта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»: конспект  уроку навчання грамоти  у 1 класі «Написання великої букви З, складів, слів і речень з вивченими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буквами, «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Написання  малої букви ж, складів, слів і речень з вивченими буквами».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ТК № 208668 від 20.02.2019 року сертифікат  СВ  №145803 від  24.02.2019 року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2972805581"/>
                  </a:ext>
                </a:extLst>
              </a:tr>
              <a:tr h="962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100" b="1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Алексеєнко</a:t>
                      </a:r>
                      <a:r>
                        <a:rPr lang="uk-UA" sz="1100" b="1" u="non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100" b="1" i="0" u="none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«На урок»: конспект уроку з природознавства для 2 класу на тему «Тварини восени. Охорона тварин», виховний захід «З Україною в серці», урок «Василь </a:t>
                      </a:r>
                      <a:r>
                        <a:rPr lang="uk-UA" sz="11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Чухліб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«Повінь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</a:p>
                  </a:txBody>
                  <a:tcPr marL="17570" marR="175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№ ДБ-181168677 від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12.11.2018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ДБ-190288539 від 02.02.2019 </a:t>
                      </a:r>
                      <a:r>
                        <a:rPr lang="ru-RU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Сертифікат </a:t>
                      </a:r>
                      <a:r>
                        <a:rPr lang="uk-UA" sz="11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ДБ-190288536 від </a:t>
                      </a:r>
                      <a:r>
                        <a:rPr lang="uk-UA" sz="11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02.02.2019</a:t>
                      </a:r>
                    </a:p>
                  </a:txBody>
                  <a:tcPr marL="17570" marR="17570" marT="0" marB="0"/>
                </a:tc>
                <a:extLst>
                  <a:ext uri="{0D108BD9-81ED-4DB2-BD59-A6C34878D82A}">
                    <a16:rowId xmlns:a16="http://schemas.microsoft.com/office/drawing/2014/main" xmlns="" val="293290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4678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69"/>
            <a:ext cx="9144000" cy="837363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Самоосвіта вчителів. Участь у </a:t>
            </a:r>
            <a:r>
              <a:rPr lang="uk-UA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вебінарах</a:t>
            </a:r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, науково-практичних конференціях.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72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54522487"/>
              </p:ext>
            </p:extLst>
          </p:nvPr>
        </p:nvGraphicFramePr>
        <p:xfrm>
          <a:off x="179512" y="877101"/>
          <a:ext cx="8635997" cy="603504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798288">
                  <a:extLst>
                    <a:ext uri="{9D8B030D-6E8A-4147-A177-3AD203B41FA5}">
                      <a16:colId xmlns:a16="http://schemas.microsoft.com/office/drawing/2014/main" xmlns="" val="3631147173"/>
                    </a:ext>
                  </a:extLst>
                </a:gridCol>
                <a:gridCol w="5551472">
                  <a:extLst>
                    <a:ext uri="{9D8B030D-6E8A-4147-A177-3AD203B41FA5}">
                      <a16:colId xmlns:a16="http://schemas.microsoft.com/office/drawing/2014/main" xmlns="" val="4169793111"/>
                    </a:ext>
                  </a:extLst>
                </a:gridCol>
                <a:gridCol w="2286237">
                  <a:extLst>
                    <a:ext uri="{9D8B030D-6E8A-4147-A177-3AD203B41FA5}">
                      <a16:colId xmlns:a16="http://schemas.microsoft.com/office/drawing/2014/main" xmlns="" val="3157160920"/>
                    </a:ext>
                  </a:extLst>
                </a:gridCol>
              </a:tblGrid>
              <a:tr h="2119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ПІБ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сертифікат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914691203"/>
                  </a:ext>
                </a:extLst>
              </a:tr>
              <a:tr h="190730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Мініна</a:t>
                      </a: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Т.Г.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«Сучасні освітні технології у роботі вчителя початкових класів».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«Особливості процесу оцінювання учнів у роботі вчителя початкових класів».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Вебінари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Створення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онлайнового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освітнього середовища під час карантинних заходів", «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Гейміфікація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уроку як засіб підвищення ефективності навчання», «Скринька таємниць творчого вчителя початкових класів на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уроках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математики та природознавства», «Організація дистанційного навчання у початковій школі. Види робіт та онлайн-сервіси", «Дослідницька діяльність в екологічному вихованні учнів початкових класів», «Онлайн-середовище для організації роботи вчителя початкових класів під час дистанційного навчання».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 від" 13.04.2019р.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 від 28.09.2019. 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свідоцтво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В242-948230 від 01.04.2020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свідоцтво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#В261-948230 від 09.04.2020 сертифікат NU869870 від15.04.2020. свідоцтво #В276-948230 від 30.04.2020 свідоцтво # В283-948230 від 06.05.2020.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1072170951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Лабунець Л.О.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«Сучасні освітні технології у роботі вчителя початкових класів»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«Особливості процесу оцінювання учнів у роботі вчителя початкових класів»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13 квітня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2019р.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вересня 2019р.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649022333"/>
                  </a:ext>
                </a:extLst>
              </a:tr>
              <a:tr h="43832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Рогозіна</a:t>
                      </a: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Г.М.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 «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Домедична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підготовка»(3год)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 «Права людини в освітньому просторі»(10 год)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02.02.2020р.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16.02.2020р.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1778192868"/>
                  </a:ext>
                </a:extLst>
              </a:tr>
              <a:tr h="6357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Суркова Г.С.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 «Хмарні сервіси відкритої науки для освітян» (15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Академічна доброчесність»(4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Ключові уміння 21-го століття»(5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Права людини в освітньому просторі»(10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учнями про освіту та кар’єру»(8 </a:t>
                      </a:r>
                      <a:r>
                        <a:rPr lang="uk-UA" sz="1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Вебінар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Інтернет-олімпіади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як засоби мотивації учнів»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05407870/1385-20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27.05.2020р.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07.06.2020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07.06.2020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07.06.2020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07.06.2020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RP768291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1284699945"/>
                  </a:ext>
                </a:extLst>
              </a:tr>
              <a:tr h="127153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Ромащук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Я.</a:t>
                      </a: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Preparing for ZNO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Gramar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NUS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Making Vocabulary Memorable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Оргагн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ізація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якісного освітнього процесу в початковій школі дистанційно в умовах карантину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Using exposure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teching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grammar to teens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National Geographic Learning Webinar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Words don’t come easy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young Learners online Q and A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Evaluation and Assessment when teaching online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Конференція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National Geographic Learning and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Linguisr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online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17.10.2018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20.08.2018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14.01.2020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 від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21.03.2020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02.04.2020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08.04.2020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10.04.2020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20.05.2020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27.05.2020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01.04.2020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1922256730"/>
                  </a:ext>
                </a:extLst>
              </a:tr>
              <a:tr h="63576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Лазарева </a:t>
                      </a:r>
                      <a:r>
                        <a:rPr lang="uk-UA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С.П.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Gramar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 NUS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»(1год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Making Vocabulary Memorable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»(2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Efficient Lesson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Planing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Instant Teaching Tools for Year 1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»(2 </a:t>
                      </a:r>
                      <a:r>
                        <a:rPr lang="uk-UA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Teaching young Learners online Q and A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en-US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r>
                        <a:rPr lang="ru-RU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en-US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14.01.2020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en-US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17.04.2019</a:t>
                      </a:r>
                      <a:endParaRPr lang="ru-RU" sz="1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20.05.2020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18990" marR="18990" marT="0" marB="0"/>
                </a:tc>
                <a:extLst>
                  <a:ext uri="{0D108BD9-81ED-4DB2-BD59-A6C34878D82A}">
                    <a16:rowId xmlns:a16="http://schemas.microsoft.com/office/drawing/2014/main" xmlns="" val="257516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155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306219"/>
              </p:ext>
            </p:extLst>
          </p:nvPr>
        </p:nvGraphicFramePr>
        <p:xfrm>
          <a:off x="181429" y="160020"/>
          <a:ext cx="8781140" cy="653796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16003">
                  <a:extLst>
                    <a:ext uri="{9D8B030D-6E8A-4147-A177-3AD203B41FA5}">
                      <a16:colId xmlns:a16="http://schemas.microsoft.com/office/drawing/2014/main" xmlns="" val="3631147173"/>
                    </a:ext>
                  </a:extLst>
                </a:gridCol>
                <a:gridCol w="5878306">
                  <a:extLst>
                    <a:ext uri="{9D8B030D-6E8A-4147-A177-3AD203B41FA5}">
                      <a16:colId xmlns:a16="http://schemas.microsoft.com/office/drawing/2014/main" xmlns="" val="4169793111"/>
                    </a:ext>
                  </a:extLst>
                </a:gridCol>
                <a:gridCol w="1886831">
                  <a:extLst>
                    <a:ext uri="{9D8B030D-6E8A-4147-A177-3AD203B41FA5}">
                      <a16:colId xmlns:a16="http://schemas.microsoft.com/office/drawing/2014/main" xmlns="" val="3157160920"/>
                    </a:ext>
                  </a:extLst>
                </a:gridCol>
              </a:tblGrid>
              <a:tr h="377987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Алексеєнко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Г.Д.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«Сучасні освітні технології у роботі вчителя початкових класів»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14691203"/>
                  </a:ext>
                </a:extLst>
              </a:tr>
              <a:tr h="9734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Байдан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М.М.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«Критичне мислення для освітян»(30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Психологія стресу та способи боротьби з ними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Недискримінаційний підхід у навчання»(32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 вчителів початкових класів з дітьми з особливими освітніми потребами»(30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Онлайн-курс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вчителів початкової школи»(60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27.07.2018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31.07.2018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16.09.2018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24.09.2018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72170951"/>
                  </a:ext>
                </a:extLst>
              </a:tr>
              <a:tr h="146013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Ноздріна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Свідоцтво підвищення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кваліфікації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«Сучасні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освітні технології у роботі вчителя початкових класів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Особливості процесу оцінювання учнів у роботі вчителя початкових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Вебінар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«Організація дистанційного навчання у початковій школі. Види робіт та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онлайн-сервіси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Онлайн-тести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від 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Всеосвіти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- альтернативний інструмент для організації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Вебінар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«Розвиток дрібної моторики в першому класі НУШ»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15.12.2018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13.04.2019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28.08.2019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15.04.2020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17.04.2020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06.04.2020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49022333"/>
                  </a:ext>
                </a:extLst>
              </a:tr>
              <a:tr h="730069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Юрченко С.В.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"Особливості процесу оцінювання учнів у роботі вчителя початкових класів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".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Сучасні освітні технології у роботі вчителя початкових класів". 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 від 28 вересня 2019 року.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Сертифікат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16 листопада 2019 року.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8192868"/>
                  </a:ext>
                </a:extLst>
              </a:tr>
              <a:tr h="973426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Середа І.М.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"Особливості процесу оцінювання учнів у роботі вчителя початкових класів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".,</a:t>
                      </a:r>
                      <a:r>
                        <a:rPr lang="uk-UA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Сучасні освітні технології у роботі вчителя початкових </a:t>
                      </a:r>
                      <a:r>
                        <a:rPr lang="uk-UA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класів“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Недискримінаційний підхід у навчання»(32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Роботи вчителів початкових класів з дітьми з особливими освітніми потребами»(30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Онлайн-курс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вчителів початкової школи»(60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28.09.2019; </a:t>
                      </a:r>
                      <a:r>
                        <a:rPr lang="uk-UA" sz="11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13.04.2019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23.09.2018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24.09.2018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05.06.2018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4699945"/>
                  </a:ext>
                </a:extLst>
              </a:tr>
              <a:tr h="48671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Алексеєнко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Г.Д.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«Сучасні освітні технології у роботі вчителя початкових класів»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1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22256730"/>
                  </a:ext>
                </a:extLst>
              </a:tr>
              <a:tr h="1216782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Паларія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С.М.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«Недискримінаційний підхід у навчання»(32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Онлайн-курс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вчителів початкової школи»(60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Права людини в освітньому просторі»(10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учнями про освіту та кар’єру»(8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Академічна доброчесність»(4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Основи 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веб-розробки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en-US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Java Script</a:t>
                      </a:r>
                      <a:r>
                        <a:rPr lang="ru-RU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C++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uk-UA" sz="11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Фактчек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:довіряй-перевіряй»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17.05.2020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23.02.2020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12.04.2020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17.05.2020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17.05.2020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23.03.2020</a:t>
                      </a:r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ru-RU" sz="11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 </a:t>
                      </a:r>
                      <a:r>
                        <a:rPr lang="uk-UA" sz="11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31.05.2020</a:t>
                      </a:r>
                      <a:endParaRPr lang="ru-RU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516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155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2954" y="17585"/>
            <a:ext cx="7491046" cy="1857253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Атестація педагогічних працівників в 2019-2020 </a:t>
            </a:r>
            <a:r>
              <a:rPr lang="uk-UA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н.р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.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1676400"/>
            <a:ext cx="6858000" cy="44497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активізації творчої професійної діяльності педагогів проводиться їх атестація.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2019 -2020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пройшли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 </a:t>
            </a:r>
            <a:r>
              <a:rPr lang="ru-RU" b="1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uk-UA" b="1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вчителів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«учитель-методист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старший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учитель» 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«старший учитель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ІІ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Присвоєно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дванадцятий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тарифний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розряд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0000" b="90600" l="27200" r="4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20" t="59072" r="52268" b="9176"/>
          <a:stretch/>
        </p:blipFill>
        <p:spPr>
          <a:xfrm>
            <a:off x="7573952" y="5013176"/>
            <a:ext cx="1112848" cy="173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8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6264696" cy="71435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17000">
                      <a:schemeClr val="accent4"/>
                    </a:gs>
                    <a:gs pos="6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Якість знань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17000">
                    <a:schemeClr val="accent4"/>
                  </a:gs>
                  <a:gs pos="63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9832973"/>
              </p:ext>
            </p:extLst>
          </p:nvPr>
        </p:nvGraphicFramePr>
        <p:xfrm>
          <a:off x="2091846" y="926011"/>
          <a:ext cx="6368586" cy="16233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184293">
                  <a:extLst>
                    <a:ext uri="{9D8B030D-6E8A-4147-A177-3AD203B41FA5}">
                      <a16:colId xmlns:a16="http://schemas.microsoft.com/office/drawing/2014/main" xmlns="" val="1207860263"/>
                    </a:ext>
                  </a:extLst>
                </a:gridCol>
                <a:gridCol w="3184293">
                  <a:extLst>
                    <a:ext uri="{9D8B030D-6E8A-4147-A177-3AD203B41FA5}">
                      <a16:colId xmlns:a16="http://schemas.microsoft.com/office/drawing/2014/main" xmlns="" val="62247413"/>
                    </a:ext>
                  </a:extLst>
                </a:gridCol>
              </a:tblGrid>
              <a:tr h="405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Навчальний рік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Якість навчання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1129565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2017/2018  </a:t>
                      </a:r>
                      <a:r>
                        <a:rPr lang="uk-UA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н.р</a:t>
                      </a:r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.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47 %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4902092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2018/2019 </a:t>
                      </a:r>
                      <a:r>
                        <a:rPr lang="uk-UA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н.р</a:t>
                      </a:r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.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45,6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5536762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2019/2020 </a:t>
                      </a:r>
                      <a:r>
                        <a:rPr lang="uk-UA" sz="20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н.р</a:t>
                      </a:r>
                      <a:r>
                        <a:rPr lang="uk-UA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.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48,8% 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5948332"/>
                  </a:ext>
                </a:extLst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73312751"/>
              </p:ext>
            </p:extLst>
          </p:nvPr>
        </p:nvGraphicFramePr>
        <p:xfrm>
          <a:off x="2555776" y="3417679"/>
          <a:ext cx="5760640" cy="26597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{91EBBBCC-DAD2-459C-BE2E-F6DE35CF9A28}</a:tableStyleId>
              </a:tblPr>
              <a:tblGrid>
                <a:gridCol w="2310544">
                  <a:extLst>
                    <a:ext uri="{9D8B030D-6E8A-4147-A177-3AD203B41FA5}">
                      <a16:colId xmlns:a16="http://schemas.microsoft.com/office/drawing/2014/main" xmlns="" val="3865503068"/>
                    </a:ext>
                  </a:extLst>
                </a:gridCol>
                <a:gridCol w="1642903">
                  <a:extLst>
                    <a:ext uri="{9D8B030D-6E8A-4147-A177-3AD203B41FA5}">
                      <a16:colId xmlns:a16="http://schemas.microsoft.com/office/drawing/2014/main" xmlns="" val="1494355433"/>
                    </a:ext>
                  </a:extLst>
                </a:gridCol>
                <a:gridCol w="1807193">
                  <a:extLst>
                    <a:ext uri="{9D8B030D-6E8A-4147-A177-3AD203B41FA5}">
                      <a16:colId xmlns:a16="http://schemas.microsoft.com/office/drawing/2014/main" xmlns="" val="913649066"/>
                    </a:ext>
                  </a:extLst>
                </a:gridCol>
              </a:tblGrid>
              <a:tr h="574353">
                <a:tc row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Класи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Навчаються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Century Schoolbook" panose="02040604050505020304" pitchFamily="18" charset="0"/>
                        </a:rPr>
                        <a:t>на 7-12 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0653175"/>
                  </a:ext>
                </a:extLst>
              </a:tr>
              <a:tr h="375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Кількість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%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71159907"/>
                  </a:ext>
                </a:extLst>
              </a:tr>
              <a:tr h="31471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3-4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123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68,7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40125399"/>
                  </a:ext>
                </a:extLst>
              </a:tr>
              <a:tr h="31471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5-9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217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43,4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26144173"/>
                  </a:ext>
                </a:extLst>
              </a:tr>
              <a:tr h="31471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10-11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34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</a:rPr>
                        <a:t>38,6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00691908"/>
                  </a:ext>
                </a:extLst>
              </a:tr>
              <a:tr h="76580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Разом по закладу</a:t>
                      </a:r>
                      <a:endParaRPr lang="ru-RU" sz="1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374</a:t>
                      </a:r>
                      <a:endParaRPr lang="ru-RU" sz="18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Gill Sans MT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Schoolbook" panose="02040604050505020304" pitchFamily="18" charset="0"/>
                        </a:rPr>
                        <a:t>48,8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Schoolbook" panose="020406040505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1746344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11760" y="2682804"/>
            <a:ext cx="6457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9000">
                      <a:schemeClr val="accent4"/>
                    </a:gs>
                    <a:gs pos="6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Якість знань учнів за 2019-2020 </a:t>
            </a:r>
            <a:r>
              <a:rPr lang="uk-UA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9000">
                      <a:schemeClr val="accent4"/>
                    </a:gs>
                    <a:gs pos="6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н.р</a:t>
            </a:r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9000">
                      <a:schemeClr val="accent4"/>
                    </a:gs>
                    <a:gs pos="6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39000">
                    <a:schemeClr val="accent4"/>
                  </a:gs>
                  <a:gs pos="63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23180" b="1062"/>
          <a:stretch/>
        </p:blipFill>
        <p:spPr>
          <a:xfrm>
            <a:off x="-20261" y="-21421"/>
            <a:ext cx="9164261" cy="68794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19000">
                      <a:schemeClr val="accent4"/>
                    </a:gs>
                    <a:gs pos="66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Напрям моделі «Розвиток творчих здібностей»</a:t>
            </a:r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19000">
                      <a:schemeClr val="accent4"/>
                    </a:gs>
                    <a:gs pos="66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19000">
                    <a:schemeClr val="accent4"/>
                  </a:gs>
                  <a:gs pos="66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43550099"/>
              </p:ext>
            </p:extLst>
          </p:nvPr>
        </p:nvGraphicFramePr>
        <p:xfrm>
          <a:off x="1258634" y="3861048"/>
          <a:ext cx="7195325" cy="295117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570590">
                  <a:extLst>
                    <a:ext uri="{9D8B030D-6E8A-4147-A177-3AD203B41FA5}">
                      <a16:colId xmlns:a16="http://schemas.microsoft.com/office/drawing/2014/main" xmlns="" val="1464505479"/>
                    </a:ext>
                  </a:extLst>
                </a:gridCol>
                <a:gridCol w="1623451">
                  <a:extLst>
                    <a:ext uri="{9D8B030D-6E8A-4147-A177-3AD203B41FA5}">
                      <a16:colId xmlns:a16="http://schemas.microsoft.com/office/drawing/2014/main" xmlns="" val="2614190282"/>
                    </a:ext>
                  </a:extLst>
                </a:gridCol>
                <a:gridCol w="879846">
                  <a:extLst>
                    <a:ext uri="{9D8B030D-6E8A-4147-A177-3AD203B41FA5}">
                      <a16:colId xmlns:a16="http://schemas.microsoft.com/office/drawing/2014/main" xmlns="" val="3537287190"/>
                    </a:ext>
                  </a:extLst>
                </a:gridCol>
                <a:gridCol w="881079">
                  <a:extLst>
                    <a:ext uri="{9D8B030D-6E8A-4147-A177-3AD203B41FA5}">
                      <a16:colId xmlns:a16="http://schemas.microsoft.com/office/drawing/2014/main" xmlns="" val="226761409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xmlns="" val="3182526787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xmlns="" val="2791069839"/>
                    </a:ext>
                  </a:extLst>
                </a:gridCol>
              </a:tblGrid>
              <a:tr h="64311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ПІБ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Місце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ПІБ вчителя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18572490"/>
                  </a:ext>
                </a:extLst>
              </a:tr>
              <a:tr h="65944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Григоренко Олена</a:t>
                      </a:r>
                      <a:endParaRPr lang="ru-RU" sz="18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10 – Б 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Правознавство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Богаченко</a:t>
                      </a: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 М.В.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17094742"/>
                  </a:ext>
                </a:extLst>
              </a:tr>
              <a:tr h="65944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Костилєва</a:t>
                      </a:r>
                      <a:r>
                        <a:rPr lang="uk-UA" sz="1800" b="1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 Ірина</a:t>
                      </a:r>
                      <a:endParaRPr lang="ru-RU" sz="18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11 – </a:t>
                      </a:r>
                      <a:r>
                        <a:rPr lang="uk-UA" sz="1800" dirty="0" smtClean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Б 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Правознавство 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Богаченко</a:t>
                      </a: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 М.В.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44371835"/>
                  </a:ext>
                </a:extLst>
              </a:tr>
              <a:tr h="98916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Григоренко Олена</a:t>
                      </a:r>
                      <a:endParaRPr lang="ru-RU" sz="1800" b="1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10 - Б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ІІІ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Українська мова та література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uk-UA" sz="1800" dirty="0">
                          <a:effectLst/>
                          <a:latin typeface="Century Schoolbook" panose="02040604050505020304" pitchFamily="18" charset="0"/>
                          <a:cs typeface="Times New Roman" pitchFamily="18" charset="0"/>
                        </a:rPr>
                        <a:t> В.С.</a:t>
                      </a:r>
                      <a:endParaRPr lang="ru-RU" sz="1800" dirty="0">
                        <a:effectLst/>
                        <a:latin typeface="Century Schoolbook" panose="02040604050505020304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7450717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73542" y="1172097"/>
            <a:ext cx="7715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Результативність участі у ІІІ обласному етапі </a:t>
            </a:r>
            <a:r>
              <a:rPr lang="ru-RU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ru-RU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</a:br>
            <a:r>
              <a:rPr lang="uk-UA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Всеукраїнських учнівських олімпіад </a:t>
            </a:r>
          </a:p>
          <a:p>
            <a:pPr algn="ctr"/>
            <a:r>
              <a:rPr lang="uk-UA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у 2019 – 2020 </a:t>
            </a:r>
            <a:r>
              <a:rPr lang="uk-UA" sz="2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н.р</a:t>
            </a:r>
            <a:r>
              <a:rPr lang="uk-UA" sz="2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.</a:t>
            </a:r>
            <a:endParaRPr lang="ru-RU" sz="2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4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480" y="0"/>
            <a:ext cx="7429520" cy="1417638"/>
          </a:xfrm>
        </p:spPr>
        <p:txBody>
          <a:bodyPr>
            <a:noAutofit/>
          </a:bodyPr>
          <a:lstStyle/>
          <a:p>
            <a:r>
              <a:rPr lang="uk-UA" sz="29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Результативність участі в ІІ міському етапі учнівських олімпіад </a:t>
            </a:r>
            <a:br>
              <a:rPr lang="uk-UA" sz="29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</a:br>
            <a:r>
              <a:rPr lang="uk-UA" sz="29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у 2019 – 2020 </a:t>
            </a:r>
            <a:r>
              <a:rPr lang="uk-UA" sz="2900" b="1" dirty="0" err="1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н.р</a:t>
            </a:r>
            <a:r>
              <a:rPr lang="uk-UA" sz="29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.</a:t>
            </a:r>
            <a:endParaRPr lang="en-US" sz="29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85918" y="1357298"/>
          <a:ext cx="7000925" cy="5327904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550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5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82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237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270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№ з/п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ПІБ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Призове місце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Вчитель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41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Платунов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Юрій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8 –Б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24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Костилєва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Ірина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11 – 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Історія України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Макевич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11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Сухородін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Дмитро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 – 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Трудове навчання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Збарський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В.К.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53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Левченко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Валерія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5 – 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О.П.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294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Авдєєва Софія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6 – 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В.С.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04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Григоренко Олена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В.С.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80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Гнатюк Орина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11 – 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Англійська мова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Харлова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А.І.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408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Масалов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Микола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8 – 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Біологія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Шарніна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Л.В.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48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Костилєва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Ірина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11 – 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Біологія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Шарніна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Л.В.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714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Цуркан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Вікторія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7 – 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Деревенча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Ігор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7 – 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77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0"/>
            <a:ext cx="7358082" cy="1357298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Результативність участі в ІІ міському етапі учнівських олімпіад </a:t>
            </a:r>
            <a:br>
              <a:rPr lang="uk-UA" sz="28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</a:br>
            <a:r>
              <a:rPr lang="uk-UA" sz="28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у 2019 – 2020 </a:t>
            </a:r>
            <a:r>
              <a:rPr lang="uk-UA" sz="2800" b="1" dirty="0" err="1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н.р</a:t>
            </a:r>
            <a:r>
              <a:rPr lang="uk-UA" sz="2800" b="1" dirty="0" smtClean="0">
                <a:ln w="12700" cmpd="sng">
                  <a:solidFill>
                    <a:srgbClr val="FF0505"/>
                  </a:solidFill>
                  <a:prstDash val="solid"/>
                </a:ln>
                <a:gradFill>
                  <a:gsLst>
                    <a:gs pos="0">
                      <a:srgbClr val="FF0505"/>
                    </a:gs>
                    <a:gs pos="60000">
                      <a:srgbClr val="FF0505">
                        <a:lumMod val="60000"/>
                        <a:lumOff val="40000"/>
                      </a:srgbClr>
                    </a:gs>
                    <a:gs pos="87000">
                      <a:srgbClr val="FF050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entury" pitchFamily="18" charset="0"/>
              </a:rPr>
              <a:t>.</a:t>
            </a:r>
            <a:endParaRPr lang="en-US" sz="1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0277925"/>
              </p:ext>
            </p:extLst>
          </p:nvPr>
        </p:nvGraphicFramePr>
        <p:xfrm>
          <a:off x="2000233" y="1602861"/>
          <a:ext cx="7143767" cy="5145761"/>
        </p:xfrm>
        <a:graphic>
          <a:graphicData uri="http://schemas.openxmlformats.org/drawingml/2006/table">
            <a:tbl>
              <a:tblPr>
                <a:tableStyleId>{D27102A9-8310-4765-A935-A1911B00CA55}</a:tableStyleId>
              </a:tblPr>
              <a:tblGrid>
                <a:gridCol w="4559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00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3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9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39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99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Ткаченко Іван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7 – 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9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Самокіш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Діана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Обслуговуюча праця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Рогозіна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9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Короїд Оксана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 – 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Рос. мова та література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Афанасьєва І.Є.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Григоренко Олена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Правознавство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Богаченко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М.В.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Костилєва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Ірина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11 -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 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Правознавство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Богаченко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М.В.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69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Зозуля Олександр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8 – В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Аведенко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Т.Г.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69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Печена Анна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 – В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Укр. мова та література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О.П.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Григоренко Олена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Англійська мова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Харлова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А.І.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401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Довгополов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Максим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8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Тульба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Аліна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Географія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Серцевич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Г.Д.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Бучка Вікторія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9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Біологія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Купріянова О.В.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99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Григоренко Олена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Історія України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Макевич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Г.М.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69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Голубєва Анастасія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6 – Б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Інформаційні технології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latin typeface="Times New Roman" pitchFamily="18" charset="0"/>
                          <a:cs typeface="Times New Roman" pitchFamily="18" charset="0"/>
                        </a:rPr>
                        <a:t>Паларія</a:t>
                      </a:r>
                      <a:r>
                        <a:rPr lang="uk-UA" sz="1600" dirty="0">
                          <a:latin typeface="Times New Roman" pitchFamily="18" charset="0"/>
                          <a:cs typeface="Times New Roman" pitchFamily="18" charset="0"/>
                        </a:rPr>
                        <a:t> С.М.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1441" marR="2144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774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51520" y="4437112"/>
            <a:ext cx="9144000" cy="1828800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Звіт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директора ЗЗСО 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І-ІІІ ступенів №4 </a:t>
            </a:r>
          </a:p>
          <a:p>
            <a:r>
              <a:rPr lang="uk-UA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Богаченко</a:t>
            </a:r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М.В.</a:t>
            </a:r>
          </a:p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за 2019 – 2020 </a:t>
            </a:r>
            <a:r>
              <a:rPr lang="uk-UA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3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н.р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3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62118" y="0"/>
            <a:ext cx="7281882" cy="1071546"/>
          </a:xfrm>
        </p:spPr>
        <p:txBody>
          <a:bodyPr>
            <a:noAutofit/>
          </a:bodyPr>
          <a:lstStyle/>
          <a:p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Підсумки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ІІ (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міського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)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етапу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ХХ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Міжнародного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b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Конкурсу з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української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мови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ім.Петра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1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Яцика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b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в 2019/2020 н.р</a:t>
            </a:r>
            <a:r>
              <a:rPr lang="ru-RU" sz="1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.</a:t>
            </a:r>
            <a: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/>
            </a:r>
            <a:br>
              <a:rPr lang="ru-RU" sz="1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endParaRPr lang="en-US" sz="1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57356" y="857232"/>
          <a:ext cx="6929485" cy="2370794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589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6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1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150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ПІБ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Призове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Вчитель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53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Платунов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Юрій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 – Б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ІІ ст.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Аведенко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Т.Г.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Печена Анна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9 – 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ІІ ст.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О.П.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19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Руссу Анна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11 – 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ІІ ст.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Тіщенко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О.С.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47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Авдєєва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Софія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6 – 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В.С.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958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Григоренко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Олена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10 – Б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ІІІ ст.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В.С.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85918" y="3357562"/>
            <a:ext cx="71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Підсумки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участі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у ІІ (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міському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)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етапі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Х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Міжнародного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b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мовно-літературного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конкурсу 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учнівської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та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студентської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молоді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b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ім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. Тараса </a:t>
            </a:r>
            <a:r>
              <a:rPr lang="ru-RU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Шевченка</a:t>
            </a: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в 2019 / 2020 н. р.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57356" y="4643448"/>
          <a:ext cx="7072362" cy="2000177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500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57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868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з/п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ПІБ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Призове місце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Вчитель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8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Григоренко Олена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Б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 ст.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Гоцонога</a:t>
                      </a: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В.С.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8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Левченко</a:t>
                      </a: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Валерія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А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 ст.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О.П.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8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Плакущенко</a:t>
                      </a:r>
                      <a:r>
                        <a:rPr lang="uk-UA" sz="18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Катерина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– А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 ст.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Кочуркіна</a:t>
                      </a: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О.П.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87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Якименко Сергій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– А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ІІІ ст.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uk-UA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Тіщенко</a:t>
                      </a:r>
                      <a:r>
                        <a:rPr lang="uk-UA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О.С. 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129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490" y="101714"/>
            <a:ext cx="7704856" cy="1016795"/>
          </a:xfrm>
        </p:spPr>
        <p:txBody>
          <a:bodyPr>
            <a:noAutofit/>
          </a:bodyPr>
          <a:lstStyle/>
          <a:p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entury" pitchFamily="18" charset="0"/>
              </a:rPr>
              <a:t>Стипендіати міського голови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entury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019" y="1374281"/>
            <a:ext cx="4032448" cy="13715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Шаркова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Валерія 2019 – 2020 </a:t>
            </a:r>
            <a:r>
              <a:rPr lang="uk-UA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н.р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.</a:t>
            </a:r>
          </a:p>
          <a:p>
            <a:pPr algn="ctr">
              <a:buNone/>
            </a:pP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в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номінації «Хореографія». Валерія – активна учасниця хореографічного колективу «Пірует».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1545524"/>
            <a:ext cx="4286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Бучко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Кирил</a:t>
            </a: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2018-2019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н.р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. в номінації «Спортивні досягнення в особистому заліку»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pic>
        <p:nvPicPr>
          <p:cNvPr id="6" name="Рисунок 5" descr="IMG-8659.PNG"/>
          <p:cNvPicPr>
            <a:picLocks noChangeAspect="1"/>
          </p:cNvPicPr>
          <p:nvPr/>
        </p:nvPicPr>
        <p:blipFill>
          <a:blip r:embed="rId2"/>
          <a:srcRect l="3680" t="27083" r="40737" b="26042"/>
          <a:stretch>
            <a:fillRect/>
          </a:stretch>
        </p:blipFill>
        <p:spPr>
          <a:xfrm>
            <a:off x="1331640" y="2857496"/>
            <a:ext cx="2643206" cy="3964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Рисунок3.jpg"/>
          <p:cNvPicPr>
            <a:picLocks noChangeAspect="1"/>
          </p:cNvPicPr>
          <p:nvPr/>
        </p:nvPicPr>
        <p:blipFill>
          <a:blip r:embed="rId3"/>
          <a:srcRect l="42024" r="10230"/>
          <a:stretch>
            <a:fillRect/>
          </a:stretch>
        </p:blipFill>
        <p:spPr>
          <a:xfrm>
            <a:off x="5857884" y="2857496"/>
            <a:ext cx="2995058" cy="4000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408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7" y="0"/>
            <a:ext cx="914725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239000" cy="1417638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Почесне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ІІ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місце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b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</a:b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в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обласному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етапі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МАН 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750" y="1428736"/>
            <a:ext cx="6191250" cy="5429264"/>
          </a:xfrm>
        </p:spPr>
        <p:txBody>
          <a:bodyPr>
            <a:normAutofit fontScale="92500"/>
          </a:bodyPr>
          <a:lstStyle/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Учень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8-В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№4 Зозуля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разом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керівником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вчителем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літератури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Аведенко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Тетяною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Григорівною,опрацював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дослідницької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МАН "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Компаративний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Франка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Захар Беркут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кінофільму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режисерів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Ахтема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Сеітаблаєва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Джона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“Захар Беркут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яку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представляв 28.02 та 29.02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р.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обласному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конкурсу-захисту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науково-дослідницьких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Малої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Наук в м.Одеса.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боку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історичної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правди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співставив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новою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кінострічкою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відомих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режисерів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21000"/>
            <a:ext cx="2952750" cy="393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57173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407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27" y="0"/>
            <a:ext cx="914725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0"/>
            <a:ext cx="7092280" cy="928670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Академічна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доброчесність</a:t>
            </a:r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 </a:t>
            </a:r>
            <a:endParaRPr lang="en-US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000108"/>
            <a:ext cx="5868144" cy="58578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 закладі прийнято та діє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«Положення про дотримання академічної доброчесності»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(Протокол педради №6 від 03.03.2020 р. Наказ №67 від 18.03.2020 р.). Відповідно до Положення порушеннями академічної доброчесності вважається: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кадемічний плагіат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амоплагіат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абрикація 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альсифікація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писування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бман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абарництво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ловживання впливом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itchFamily="2" charset="2"/>
              <a:buChar char="q"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еоб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єкти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не оцінювання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446" l="39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2924944"/>
            <a:ext cx="3413954" cy="27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7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63" y="14799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smtClean="0"/>
          </a:p>
          <a:p>
            <a:pPr marL="0" indent="0">
              <a:buNone/>
            </a:pPr>
            <a:endParaRPr lang="uk-UA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89489145"/>
              </p:ext>
            </p:extLst>
          </p:nvPr>
        </p:nvGraphicFramePr>
        <p:xfrm>
          <a:off x="0" y="2348880"/>
          <a:ext cx="9144000" cy="4449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Без названия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14799"/>
            <a:ext cx="3528392" cy="221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20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Рисунок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93869" y="4517089"/>
            <a:ext cx="1560510" cy="207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7644" y="1491781"/>
            <a:ext cx="4875737" cy="45757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організації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освітнього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процесу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НУШ </a:t>
            </a: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придбано</a:t>
            </a:r>
            <a:r>
              <a:rPr lang="ru-RU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парти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: 90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комплектів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на сумму 108525 </a:t>
            </a: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endParaRPr lang="ru-RU" sz="2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спортінвертар</a:t>
            </a:r>
            <a:r>
              <a:rPr lang="ru-RU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– 11970 </a:t>
            </a: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endParaRPr lang="ru-RU" sz="2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ламінатори</a:t>
            </a:r>
            <a:r>
              <a:rPr lang="ru-RU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– 3 – 8800 </a:t>
            </a: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endParaRPr lang="ru-RU" sz="2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дидактичний</a:t>
            </a:r>
            <a:r>
              <a:rPr lang="ru-RU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матеріал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– 6195 </a:t>
            </a:r>
            <a:r>
              <a:rPr lang="ru-RU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endParaRPr lang="ru-RU" sz="2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комплект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дитячих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музичних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інструментів</a:t>
            </a:r>
            <a:r>
              <a:rPr lang="ru-RU" sz="2600" b="1" dirty="0">
                <a:latin typeface="Cambria" panose="02040503050406030204" pitchFamily="18" charset="0"/>
                <a:ea typeface="Cambria" panose="02040503050406030204" pitchFamily="18" charset="0"/>
              </a:rPr>
              <a:t> – 13500 </a:t>
            </a:r>
            <a:r>
              <a:rPr lang="ru-RU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грн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 descr="Рисунок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0453" y="2954583"/>
            <a:ext cx="1368060" cy="1824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исунок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70302" y="0"/>
            <a:ext cx="1584176" cy="2112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исунок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5559" y="5381889"/>
            <a:ext cx="2248689" cy="126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Рисунок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7946" y="2706208"/>
            <a:ext cx="2832640" cy="159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Без названия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11270" cy="131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Рисунок1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1079" y="99761"/>
            <a:ext cx="1818899" cy="242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830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81724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Напрям моделі «Ми всі – рівні»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1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000108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відкрито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інклюзивних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 –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особливими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освітніми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потребами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ООП)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 – Б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ООП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 –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ООП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 –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ООП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 –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ООП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Особливістю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ООП 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корекційна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спрямованість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організовано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додатково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корекційно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розвиткові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психічної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корекції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лікувальної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фізкультури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ритміки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логопедична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0999940"/>
              </p:ext>
            </p:extLst>
          </p:nvPr>
        </p:nvGraphicFramePr>
        <p:xfrm>
          <a:off x="2643174" y="4831080"/>
          <a:ext cx="6500826" cy="1889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8826">
                  <a:extLst>
                    <a:ext uri="{9D8B030D-6E8A-4147-A177-3AD203B41FA5}">
                      <a16:colId xmlns:a16="http://schemas.microsoft.com/office/drawing/2014/main" xmlns="" val="243464396"/>
                    </a:ext>
                  </a:extLst>
                </a:gridCol>
                <a:gridCol w="2857520">
                  <a:extLst>
                    <a:ext uri="{9D8B030D-6E8A-4147-A177-3AD203B41FA5}">
                      <a16:colId xmlns:a16="http://schemas.microsoft.com/office/drawing/2014/main" xmlns="" val="2588723984"/>
                    </a:ext>
                  </a:extLst>
                </a:gridCol>
                <a:gridCol w="1714480">
                  <a:extLst>
                    <a:ext uri="{9D8B030D-6E8A-4147-A177-3AD203B41FA5}">
                      <a16:colId xmlns:a16="http://schemas.microsoft.com/office/drawing/2014/main" xmlns="" val="256074540"/>
                    </a:ext>
                  </a:extLst>
                </a:gridCol>
              </a:tblGrid>
              <a:tr h="669622">
                <a:tc>
                  <a:txBody>
                    <a:bodyPr/>
                    <a:lstStyle/>
                    <a:p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 інклюзивних класів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 учнів в них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6533477"/>
                  </a:ext>
                </a:extLst>
              </a:tr>
              <a:tr h="327280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 </a:t>
                      </a:r>
                      <a:r>
                        <a:rPr lang="uk-UA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71618064"/>
                  </a:ext>
                </a:extLst>
              </a:tr>
              <a:tr h="327280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 </a:t>
                      </a:r>
                      <a:r>
                        <a:rPr lang="uk-UA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н.р</a:t>
                      </a:r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8942367"/>
                  </a:ext>
                </a:extLst>
              </a:tr>
              <a:tr h="327280"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2019-2020н.р.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3981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389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88855"/>
            <a:ext cx="6948264" cy="131116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17000">
                      <a:schemeClr val="accent4"/>
                    </a:gs>
                    <a:gs pos="68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Матеріально-технічне забезпечення в закладі для організації інклюзивного навчання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17000">
                    <a:schemeClr val="accent4"/>
                  </a:gs>
                  <a:gs pos="68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49" y="2382569"/>
            <a:ext cx="2818775" cy="2114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4506559"/>
            <a:ext cx="2691713" cy="2018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844824"/>
            <a:ext cx="2684481" cy="2013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815" y="105158"/>
            <a:ext cx="2780257" cy="2085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9440" y="4720350"/>
            <a:ext cx="2802632" cy="21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150017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Напрям моделі «Виховуємо громадянина». «Виховуємо патріота»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93333506"/>
              </p:ext>
            </p:extLst>
          </p:nvPr>
        </p:nvGraphicFramePr>
        <p:xfrm>
          <a:off x="35497" y="2276872"/>
          <a:ext cx="4536503" cy="43846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{91EBBBCC-DAD2-459C-BE2E-F6DE35CF9A28}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xmlns="" val="115007686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86910393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4011297830"/>
                    </a:ext>
                  </a:extLst>
                </a:gridCol>
              </a:tblGrid>
              <a:tr h="2726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Міські 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заходи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2018-2019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2019-2020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154518813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ЮІР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3264287869"/>
                  </a:ext>
                </a:extLst>
              </a:tr>
              <a:tr h="328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Екологічна агітбригада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 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місце</a:t>
                      </a: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3170240205"/>
                  </a:ext>
                </a:extLst>
              </a:tr>
              <a:tr h="328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Виставка технічної творчості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 місце</a:t>
                      </a:r>
                      <a:endParaRPr lang="ru-RU" sz="1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1888086918"/>
                  </a:ext>
                </a:extLst>
              </a:tr>
              <a:tr h="328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«Чисті роси»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ІІІ місце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«Козачата»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 області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75349092"/>
                  </a:ext>
                </a:extLst>
              </a:tr>
              <a:tr h="219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«Пісенний дивосвіт»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 місце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84833006"/>
                  </a:ext>
                </a:extLst>
              </a:tr>
              <a:tr h="332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«Молодь обирає здоров’я»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 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місце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435533629"/>
                  </a:ext>
                </a:extLst>
              </a:tr>
              <a:tr h="219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Конкурс повітряних зміїв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1231641720"/>
                  </a:ext>
                </a:extLst>
              </a:tr>
              <a:tr h="219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«Ялинкова прикраса»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264590354"/>
                  </a:ext>
                </a:extLst>
              </a:tr>
              <a:tr h="226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«Новорічний бал»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 місце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ІІІ місце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733956052"/>
                  </a:ext>
                </a:extLst>
              </a:tr>
              <a:tr h="23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«Сокіл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»</a:t>
                      </a:r>
                      <a:r>
                        <a:rPr lang="uk-UA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«</a:t>
                      </a:r>
                      <a:r>
                        <a:rPr lang="uk-UA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Джура</a:t>
                      </a: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»)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І</a:t>
                      </a:r>
                      <a:r>
                        <a:rPr lang="en-US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місце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1767594763"/>
                  </a:ext>
                </a:extLst>
              </a:tr>
              <a:tr h="24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Туристичні змагання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Грамота</a:t>
                      </a:r>
                      <a:endPara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365" marR="47365" marT="0" marB="0"/>
                </a:tc>
                <a:extLst>
                  <a:ext uri="{0D108BD9-81ED-4DB2-BD59-A6C34878D82A}">
                    <a16:rowId xmlns:a16="http://schemas.microsoft.com/office/drawing/2014/main" xmlns="" val="3292815259"/>
                  </a:ext>
                </a:extLst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536149462"/>
              </p:ext>
            </p:extLst>
          </p:nvPr>
        </p:nvGraphicFramePr>
        <p:xfrm>
          <a:off x="4644008" y="1628800"/>
          <a:ext cx="449999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6738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Екологічний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ярмарок»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місце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pic>
        <p:nvPicPr>
          <p:cNvPr id="1026" name="Picture 2" descr="C:\Users\ОРГАНЫ\Downloads\image-0-02-05-59e6fe37e9294e2f97953112c2641feb89588c3000d6e4973d8666452c1a04c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7508"/>
            <a:ext cx="2627784" cy="1313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РГАНЫ\Downloads\image-0-02-05-73b7ef193d35b417f84da3b6b6bd27f703193816a8fbc8c86b3f9fd95abcc80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76" y="2053541"/>
            <a:ext cx="2414407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РГАНЫ\Downloads\image-0-02-05-7d5d4b40b68539032bd834449ed26308a83f8b73a672e9b7115aaf5f1b48011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4308" y="1822247"/>
            <a:ext cx="1584176" cy="182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РГАНЫ\Downloads\image-0-02-04-ecd66002d96e99bf28f481fb47942c6c547d74d2acc2d46efcc06ca31ce37026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9019"/>
            <a:ext cx="2292459" cy="139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08204" y="70465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Екскурсії до музею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 descr="C:\Users\ОРГАНЫ\Downloads\IMG_20191003_1216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348" y="555514"/>
            <a:ext cx="2017774" cy="1387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89483" y="173480"/>
            <a:ext cx="2813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Благодійний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ярмарок» </a:t>
            </a:r>
          </a:p>
        </p:txBody>
      </p:sp>
      <p:pic>
        <p:nvPicPr>
          <p:cNvPr id="1032" name="Picture 8" descr="C:\Users\ОРГАНЫ\Downloads\IMG_20190926_1135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5871" y="514489"/>
            <a:ext cx="1102074" cy="146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ОРГАНЫ\Downloads\IMG_20191003_1218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510" y="1889769"/>
            <a:ext cx="2094241" cy="157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ОРГАНЫ\Downloads\IMG_20191003_12165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4621" y="1902988"/>
            <a:ext cx="2216961" cy="1662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00896" y="3565709"/>
            <a:ext cx="28136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Превентивне виховання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5" name="Picture 11" descr="C:\Users\ОРГАНЫ\Downloads\IMG_20180928_12004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34756"/>
            <a:ext cx="1883232" cy="1412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ОРГАНЫ\Downloads\IMG_20180928_12223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7192" y="4011395"/>
            <a:ext cx="1693269" cy="126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ОРГАНЫ\Downloads\IMG_20180928_11530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69" y="5318416"/>
            <a:ext cx="2266347" cy="1422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38612" y="3653845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Флеш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моб до Дня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героїв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Небесної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сотні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1038" name="Picture 14" descr="C:\Users\ОРГАНЫ\Downloads\image-0-02-05-20302933c46459a12a8c3f1ace2bd0b78db8025a5bb70716833fc0a7bdcb8672-V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4753" y="4158038"/>
            <a:ext cx="1613461" cy="2151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ОРГАНЫ\Downloads\image-0-02-05-99998f87b649e17c893acb5d207ab736f623435bdeaa1f32ecaa9da4b37f9fe9-V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214" y="3867426"/>
            <a:ext cx="1412606" cy="1883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656541" y="3650090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«Чорне море»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 місце)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0" name="Picture 16" descr="C:\Users\ОРГАНЫ\Downloads\IMG_20191101_15581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8936" y="3992298"/>
            <a:ext cx="1215631" cy="162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ОРГАНЫ\Downloads\IMG_20191101_14321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6492" y="5532150"/>
            <a:ext cx="2206049" cy="1209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ОРГАНЫ\Downloads\IMG_20191101_155559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8504" y="4073288"/>
            <a:ext cx="1094146" cy="1458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22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43000" y="1041400"/>
            <a:ext cx="7010400" cy="416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60000"/>
              </a:lnSpc>
            </a:pPr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굴림" pitchFamily="34" charset="-127"/>
            </a:endParaRPr>
          </a:p>
        </p:txBody>
      </p:sp>
      <p:sp>
        <p:nvSpPr>
          <p:cNvPr id="5" name="AutoShape 68"/>
          <p:cNvSpPr>
            <a:spLocks noChangeArrowheads="1"/>
          </p:cNvSpPr>
          <p:nvPr/>
        </p:nvSpPr>
        <p:spPr bwMode="gray">
          <a:xfrm>
            <a:off x="395536" y="5306901"/>
            <a:ext cx="8568952" cy="1179766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latinLnBrk="1">
              <a:defRPr/>
            </a:pPr>
            <a:r>
              <a:rPr kumimoji="1" lang="uk-UA" altLang="ko-K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Модель закладу: </a:t>
            </a:r>
          </a:p>
          <a:p>
            <a:pPr algn="ctr" latinLnBrk="1">
              <a:defRPr/>
            </a:pPr>
            <a:r>
              <a:rPr kumimoji="1" lang="uk-UA" altLang="ko-K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«</a:t>
            </a:r>
            <a:r>
              <a:rPr kumimoji="1" lang="ru-RU" altLang="ko-K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Школа </a:t>
            </a:r>
            <a:r>
              <a:rPr kumimoji="1" lang="ru-RU" altLang="ko-KR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громадянського</a:t>
            </a:r>
            <a:r>
              <a:rPr kumimoji="1" lang="ru-RU" altLang="ko-K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 </a:t>
            </a:r>
            <a:r>
              <a:rPr kumimoji="1" lang="ru-RU" altLang="ko-KR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становлення</a:t>
            </a:r>
            <a:r>
              <a:rPr kumimoji="1" lang="ru-RU" altLang="ko-K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 </a:t>
            </a:r>
            <a:endParaRPr kumimoji="1" lang="ru-RU" altLang="ko-KR" sz="2800" b="1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40000">
                    <a:schemeClr val="accent4"/>
                  </a:gs>
                  <a:gs pos="69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  <a:ea typeface="굴림" pitchFamily="34" charset="-127"/>
            </a:endParaRPr>
          </a:p>
          <a:p>
            <a:pPr algn="ctr" latinLnBrk="1">
              <a:defRPr/>
            </a:pPr>
            <a:r>
              <a:rPr kumimoji="1" lang="ru-RU" altLang="ko-K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та </a:t>
            </a:r>
            <a:r>
              <a:rPr kumimoji="1" lang="ru-RU" altLang="ko-KR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формування</a:t>
            </a:r>
            <a:r>
              <a:rPr kumimoji="1" lang="ru-RU" altLang="ko-K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 </a:t>
            </a:r>
            <a:r>
              <a:rPr kumimoji="1" lang="ru-RU" altLang="ko-KR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життєвої</a:t>
            </a:r>
            <a:r>
              <a:rPr kumimoji="1" lang="ru-RU" altLang="ko-K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 </a:t>
            </a:r>
            <a:r>
              <a:rPr kumimoji="1" lang="ru-RU" altLang="ko-KR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компетентності</a:t>
            </a:r>
            <a:r>
              <a:rPr kumimoji="1" lang="ru-RU" altLang="ko-KR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 </a:t>
            </a:r>
            <a:r>
              <a:rPr kumimoji="1" lang="ru-RU" altLang="ko-KR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учнів</a:t>
            </a:r>
            <a:r>
              <a:rPr kumimoji="1" lang="ru-RU" altLang="ko-KR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40000">
                      <a:schemeClr val="accent4"/>
                    </a:gs>
                    <a:gs pos="69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  <a:ea typeface="굴림" pitchFamily="34" charset="-127"/>
              </a:rPr>
              <a:t>»</a:t>
            </a:r>
            <a:endParaRPr kumimoji="1" lang="ru-RU" altLang="ko-KR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40000">
                    <a:schemeClr val="accent4"/>
                  </a:gs>
                  <a:gs pos="69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  <a:ea typeface="굴림" pitchFamily="34" charset="-127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376934528"/>
              </p:ext>
            </p:extLst>
          </p:nvPr>
        </p:nvGraphicFramePr>
        <p:xfrm>
          <a:off x="1005136" y="76200"/>
          <a:ext cx="8138864" cy="513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859" y="117212"/>
            <a:ext cx="2862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Святкова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лінійка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присвячена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"Дню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знань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"</a:t>
            </a:r>
          </a:p>
        </p:txBody>
      </p:sp>
      <p:pic>
        <p:nvPicPr>
          <p:cNvPr id="1026" name="Picture 2" descr="C:\Users\ОРГАНЫ\Desktop\Фото\1 вересня\DSC02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2" y="549663"/>
            <a:ext cx="1499678" cy="135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РГАНЫ\Desktop\Фото\1 вересня\DSC02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648" y="792317"/>
            <a:ext cx="1363542" cy="135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9682" y="117212"/>
            <a:ext cx="29029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Родинне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свято </a:t>
            </a: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"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Родина-родина,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від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батька до </a:t>
            </a:r>
            <a:r>
              <a:rPr kumimoji="0" lang="ru-RU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сина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"!</a:t>
            </a:r>
          </a:p>
        </p:txBody>
      </p:sp>
      <p:pic>
        <p:nvPicPr>
          <p:cNvPr id="1029" name="Picture 5" descr="C:\Users\ОРГАНЫ\Desktop\Фото\uKJrCYC4-M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9681" y="548099"/>
            <a:ext cx="1568947" cy="1287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РГАНЫ\Desktop\Фото\7nXydM3g6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8628" y="548099"/>
            <a:ext cx="1376776" cy="11967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39382" y="201851"/>
            <a:ext cx="28620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Флеш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-моб «Я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проти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лихосл</a:t>
            </a:r>
            <a:r>
              <a:rPr kumimoji="0" lang="uk-UA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ів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’</a:t>
            </a:r>
            <a:r>
              <a:rPr kumimoji="0" lang="uk-UA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я»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032" name="Picture 8" descr="C:\Users\ОРГАНЫ\Desktop\Фото\yU7epItItM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570" y="453537"/>
            <a:ext cx="1497774" cy="1385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ОРГАНЫ\Desktop\Фото\oiDk43UD5A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50855"/>
            <a:ext cx="1089086" cy="1452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0585" y="2120974"/>
            <a:ext cx="25506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Патріотичне виховання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034" name="Picture 10" descr="C:\Users\ОРГАНЫ\Desktop\Фото\uYNCIq1a0k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29" y="2351705"/>
            <a:ext cx="1457477" cy="109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ОРГАНЫ\Desktop\Фото\VUfx3j_6Q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194" y="2335669"/>
            <a:ext cx="1524658" cy="1093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30143" y="2022514"/>
            <a:ext cx="19820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«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Шевченковські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дні</a:t>
            </a:r>
            <a:r>
              <a:rPr kumimoji="0" lang="uk-UA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036" name="Picture 12" descr="C:\Users\ОРГАНЫ\Desktop\Шевченко\LtnAU2U2Vv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194" y="2348475"/>
            <a:ext cx="1722628" cy="1291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0232" y="185323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ВБУ (1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місце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037" name="Picture 13" descr="C:\Users\ОРГАНЫ\Desktop\Фото\5co8FxFS21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7116" y="2120974"/>
            <a:ext cx="1665033" cy="12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ОРГАНЫ\Desktop\Фото\fcBO5Bz7u8w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592" y="2335669"/>
            <a:ext cx="131204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82436" y="3640446"/>
            <a:ext cx="223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8332" y="3392570"/>
            <a:ext cx="20617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Свято рідної мови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040" name="Picture 16" descr="C:\Users\ОРГАНЫ\Desktop\Юрченко С.В\DSC0293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71" y="3598700"/>
            <a:ext cx="1694392" cy="1270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ОРГАНЫ\Desktop\Юрченко С.В\DSC0296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936" y="3669726"/>
            <a:ext cx="1595668" cy="119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385" y="3977503"/>
            <a:ext cx="1601648" cy="1201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520275" y="3669726"/>
            <a:ext cx="2236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Олімпійський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тиждень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pic>
        <p:nvPicPr>
          <p:cNvPr id="1044" name="Picture 20" descr="C:\Users\ОРГАНЫ\Desktop\Фото\kwWkm1ZBwp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385" y="3953161"/>
            <a:ext cx="1551807" cy="1225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ОРГАНЫ\Desktop\Фото\8XIWXrhSnr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5404" y="2145624"/>
            <a:ext cx="1508620" cy="12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520724" y="3444812"/>
            <a:ext cx="2236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Привітання з 8  березня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6" name="Picture 22" descr="C:\Users\ОРГАНЫ\Downloads\image-0-02-05-9a0a940e6005fbfeb6941e08663a58a9a0c7fa335c67996615f0878710dbe360-V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31124"/>
            <a:ext cx="1413581" cy="1884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ОРГАНЫ\Downloads\image-0-02-05-a3f04b43319d916c3baf9e6f8f1dfe1e659ce3a65b2c757e55ff8149bef35477-V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648" y="3744152"/>
            <a:ext cx="1221798" cy="1629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75652" y="4860851"/>
            <a:ext cx="2957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Тиждень добрих справ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8" name="Picture 24" descr="C:\Users\ОРГАНЫ\Downloads\image-0-02-05-993f33ab3b941c4bdb6808a9deac88080c01fde04e1ec276a59eeab8b98615bb-V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0" y="5178739"/>
            <a:ext cx="2174075" cy="1630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ОРГАНЫ\Downloads\image-0-02-05-20391c3f166c1f5faee0c0d0f9865630cb4ac6fad920eb40fb9c042f2621bfc9-V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717" y="5206583"/>
            <a:ext cx="1897929" cy="1423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ОРГАНЫ\Downloads\image-0-02-05-b52c4e6acc89c92e6aba9f4896c36d3040a7c3ce0d0368f71054d595a0a2c93c-V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421" y="5339920"/>
            <a:ext cx="1894464" cy="1412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ОРГАНЫ\Downloads\IMG_20161221_105206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209" y="5206583"/>
            <a:ext cx="2154095" cy="161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91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7" y="-9442"/>
            <a:ext cx="9120406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700" y="0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entury Schoolbook"/>
              </a:rPr>
              <a:t>Напрям </a:t>
            </a:r>
            <a:r>
              <a:rPr lang="uk-UA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Century Schoolbook"/>
              </a:rPr>
              <a:t>моделі «Здоровий спосіб життя»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Century Schoolbook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53162725"/>
              </p:ext>
            </p:extLst>
          </p:nvPr>
        </p:nvGraphicFramePr>
        <p:xfrm>
          <a:off x="1403648" y="2099101"/>
          <a:ext cx="6929485" cy="207016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694324">
                  <a:extLst>
                    <a:ext uri="{9D8B030D-6E8A-4147-A177-3AD203B41FA5}">
                      <a16:colId xmlns:a16="http://schemas.microsoft.com/office/drawing/2014/main" xmlns="" val="2630129909"/>
                    </a:ext>
                  </a:extLst>
                </a:gridCol>
                <a:gridCol w="3924850">
                  <a:extLst>
                    <a:ext uri="{9D8B030D-6E8A-4147-A177-3AD203B41FA5}">
                      <a16:colId xmlns:a16="http://schemas.microsoft.com/office/drawing/2014/main" xmlns="" val="3457638573"/>
                    </a:ext>
                  </a:extLst>
                </a:gridCol>
                <a:gridCol w="2310311">
                  <a:extLst>
                    <a:ext uri="{9D8B030D-6E8A-4147-A177-3AD203B41FA5}">
                      <a16:colId xmlns:a16="http://schemas.microsoft.com/office/drawing/2014/main" xmlns="" val="3546659401"/>
                    </a:ext>
                  </a:extLst>
                </a:gridCol>
              </a:tblGrid>
              <a:tr h="50006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</a:t>
                      </a:r>
                      <a:r>
                        <a:rPr lang="uk-UA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змагань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51353855"/>
                  </a:ext>
                </a:extLst>
              </a:tr>
              <a:tr h="2500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Міська спартакіада – шахи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76972309"/>
                  </a:ext>
                </a:extLst>
              </a:tr>
              <a:tr h="2500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Міська спартакіада – шашки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93180435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Змагання з футболу на призи «Шкіряний м’яч»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55075200"/>
                  </a:ext>
                </a:extLst>
              </a:tr>
              <a:tr h="2500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Змагання з волейболу (дівчата)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6122315"/>
                  </a:ext>
                </a:extLst>
              </a:tr>
              <a:tr h="25003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Змагання з волейболу (хлопці)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місце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3723293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26670" y="1367181"/>
            <a:ext cx="57375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normalizeH="0" baseline="0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Результативність участі </a:t>
            </a:r>
            <a:endParaRPr kumimoji="0" lang="ru-RU" altLang="ru-RU" sz="800" b="1" i="0" u="none" strike="noStrike" normalizeH="0" baseline="0" dirty="0" smtClean="0">
              <a:ln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0" u="none" strike="noStrike" normalizeH="0" baseline="0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міських спортивних змаганнях у 2019-2020 </a:t>
            </a:r>
            <a:r>
              <a:rPr kumimoji="0" lang="uk-UA" altLang="ru-RU" b="1" i="0" u="none" strike="noStrike" normalizeH="0" baseline="0" dirty="0" err="1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kumimoji="0" lang="uk-UA" altLang="ru-RU" b="1" i="0" u="none" strike="noStrike" normalizeH="0" baseline="0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uk-UA" altLang="ru-RU" sz="2400" b="1" i="0" u="none" strike="noStrike" normalizeH="0" baseline="0" dirty="0" smtClean="0">
              <a:ln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4509120"/>
            <a:ext cx="8143932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Кращі спортсмени школи, обдаровані діти:</a:t>
            </a:r>
            <a:endParaRPr lang="ru-RU" sz="1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600" b="1" u="sng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Рідник</a:t>
            </a:r>
            <a:r>
              <a:rPr lang="uk-UA" sz="16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Карина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учениця 10-А класу, чемпіонка Одеської області з боксу.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600" b="1" u="sng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Лихоконь</a:t>
            </a:r>
            <a:r>
              <a:rPr lang="uk-UA" sz="16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Анна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учениця 6-В класу, багаторазова чемпіонка міжнародних змагань зі спортивної акробатики, чемпіонка України, кандидат у майстри спорту.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600" b="1" u="sng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Чергуца</a:t>
            </a:r>
            <a:r>
              <a:rPr lang="uk-UA" sz="16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учень 10-Б класу, кращий гравець – футболіст області, кращий бомбардир міста, капітан збірної школи і міста по футболу.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6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Головченко Артур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учень 10-А класу, багаторазовий чемпіон області зі змішаних єдиноборств та переможець турніру кубка Світу.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7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7344816" cy="760249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Створення комфортних та безпечних умов для освітньої діяльності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72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836712"/>
            <a:ext cx="7200800" cy="5256583"/>
          </a:xfrm>
        </p:spPr>
        <p:txBody>
          <a:bodyPr>
            <a:normAutofit fontScale="55000" lnSpcReduction="20000"/>
          </a:bodyPr>
          <a:lstStyle/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Навчальна база для використання ІКТ в освітньому процесі: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28 комп'ютерів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16 ноутбуків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2 проектори.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Створено 2 комп'ютерних класи на 22 робочих місця.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У всіх приміщеннях школи є бездротовий інтернет (</a:t>
            </a:r>
            <a:r>
              <a:rPr lang="en-US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Wi-Fi)</a:t>
            </a: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Працює спортивна база (2 спортивних зали та спортивний майданчик). Шкільна бібліотека підключена до мережі Інтернет. У наявності необхідна навчальна та методична література.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2 їдальні на 140 місць. Харчоблок оснащений необхідним обладнанням. 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Охорона школи: укладено договір з Поліцією охорони на «Терміновий виклик».</a:t>
            </a:r>
          </a:p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Проведено необхідні протипожежні заходи: заміри заземлення електрообладнання, </a:t>
            </a:r>
            <a:r>
              <a:rPr lang="uk-UA" b="1" dirty="0" err="1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перезаправлення</a:t>
            </a:r>
            <a:r>
              <a:rPr lang="uk-UA" b="1" dirty="0" smtClean="0">
                <a:latin typeface="Century Schoolbook" panose="02040604050505020304" pitchFamily="18" charset="0"/>
                <a:cs typeface="Times New Roman" panose="02020603050405020304" pitchFamily="18" charset="0"/>
              </a:rPr>
              <a:t> вогнегасників.</a:t>
            </a:r>
            <a:endParaRPr lang="ru-RU" b="1" dirty="0">
              <a:latin typeface="Century Schoolbook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0785" y="5276668"/>
            <a:ext cx="2459766" cy="1581332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74647"/>
            <a:ext cx="2108252" cy="155679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234" y="1820635"/>
            <a:ext cx="2011680" cy="134112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4334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6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Фінансово-господарча діяльність </a:t>
            </a:r>
            <a:endParaRPr lang="ru-RU" sz="3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6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5688632" cy="522920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4000" b="1" dirty="0" smtClean="0">
                <a:latin typeface="Century Schoolbook" panose="02040604050505020304" pitchFamily="18" charset="0"/>
              </a:rPr>
              <a:t>На сайті школи розміщена публічна інформація про всі кошти, які надходять на розвиток школи. 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4000" b="1" dirty="0" smtClean="0">
                <a:latin typeface="Century Schoolbook" panose="02040604050505020304" pitchFamily="18" charset="0"/>
              </a:rPr>
              <a:t>Протягом звітного періоду придбано: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Крейда, канцтовари – 7700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Папір – 6300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Бойлер – 2810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Комп'ютерні столи – 12782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5 ноутбуків – 63030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Двері – 24200 грн 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4000" b="1" dirty="0" smtClean="0">
                <a:latin typeface="Century Schoolbook" panose="02040604050505020304" pitchFamily="18" charset="0"/>
              </a:rPr>
              <a:t>Для підготовки до нового 2020-2021 </a:t>
            </a:r>
            <a:r>
              <a:rPr lang="uk-UA" sz="4000" b="1" dirty="0" err="1" smtClean="0">
                <a:latin typeface="Century Schoolbook" panose="02040604050505020304" pitchFamily="18" charset="0"/>
              </a:rPr>
              <a:t>н.р</a:t>
            </a:r>
            <a:r>
              <a:rPr lang="uk-UA" sz="4000" b="1" dirty="0" smtClean="0">
                <a:latin typeface="Century Schoolbook" panose="02040604050505020304" pitchFamily="18" charset="0"/>
              </a:rPr>
              <a:t>. придбано: 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Миючі засоби – 2400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err="1" smtClean="0">
                <a:latin typeface="Century Schoolbook" panose="02040604050505020304" pitchFamily="18" charset="0"/>
              </a:rPr>
              <a:t>Дезинфікуючі</a:t>
            </a:r>
            <a:r>
              <a:rPr lang="uk-UA" sz="4000" b="1" dirty="0" smtClean="0">
                <a:latin typeface="Century Schoolbook" panose="02040604050505020304" pitchFamily="18" charset="0"/>
              </a:rPr>
              <a:t> засоби для рук – 10405 грн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Медикаменти – 3662 грн 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uk-UA" sz="4000" b="1" dirty="0" smtClean="0">
                <a:latin typeface="Century Schoolbook" panose="02040604050505020304" pitchFamily="18" charset="0"/>
              </a:rPr>
              <a:t>Проведено: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Заміну 12 вікон на металопластикові.</a:t>
            </a:r>
          </a:p>
          <a:p>
            <a:pPr>
              <a:lnSpc>
                <a:spcPct val="120000"/>
              </a:lnSpc>
              <a:buClr>
                <a:schemeClr val="accent4">
                  <a:lumMod val="75000"/>
                </a:schemeClr>
              </a:buClr>
              <a:buFont typeface="Courier New" panose="02070309020205020404" pitchFamily="49" charset="0"/>
              <a:buChar char="o"/>
            </a:pPr>
            <a:r>
              <a:rPr lang="uk-UA" sz="4000" b="1" dirty="0" smtClean="0">
                <a:latin typeface="Century Schoolbook" panose="02040604050505020304" pitchFamily="18" charset="0"/>
              </a:rPr>
              <a:t>Заміну електромережі на ІІІ поверсі. 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endParaRPr lang="ru-RU" b="1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2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7848872" cy="1320851"/>
          </a:xfrm>
        </p:spPr>
        <p:txBody>
          <a:bodyPr>
            <a:noAutofit/>
          </a:bodyPr>
          <a:lstStyle/>
          <a:p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Напрям моделі: «</a:t>
            </a:r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Школа – єдина </a:t>
            </a:r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родина»</a:t>
            </a:r>
            <a:b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</a:br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Здобутки </a:t>
            </a:r>
            <a:r>
              <a:rPr lang="uk-UA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колективу </a:t>
            </a:r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7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/>
              </a:rPr>
              <a:t>вчителів та батьків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72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5" t="658"/>
          <a:stretch/>
        </p:blipFill>
        <p:spPr>
          <a:xfrm>
            <a:off x="4788024" y="2422236"/>
            <a:ext cx="4341513" cy="4422851"/>
          </a:xfrm>
        </p:spPr>
      </p:pic>
      <p:sp>
        <p:nvSpPr>
          <p:cNvPr id="10" name="Прямоугольник 9"/>
          <p:cNvSpPr/>
          <p:nvPr/>
        </p:nvSpPr>
        <p:spPr>
          <a:xfrm>
            <a:off x="157017" y="2320773"/>
            <a:ext cx="4163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Schoolbook" panose="02040604050505020304" pitchFamily="18" charset="0"/>
              </a:rPr>
              <a:t>У </a:t>
            </a:r>
            <a:r>
              <a:rPr lang="ru-RU" b="1" dirty="0">
                <a:latin typeface="Century Schoolbook" panose="02040604050505020304" pitchFamily="18" charset="0"/>
              </a:rPr>
              <a:t>2019-2020 </a:t>
            </a:r>
            <a:r>
              <a:rPr lang="ru-RU" b="1" dirty="0" err="1" smtClean="0">
                <a:latin typeface="Century Schoolbook" panose="02040604050505020304" pitchFamily="18" charset="0"/>
              </a:rPr>
              <a:t>н.р</a:t>
            </a:r>
            <a:r>
              <a:rPr lang="ru-RU" b="1" dirty="0" smtClean="0">
                <a:latin typeface="Century Schoolbook" panose="02040604050505020304" pitchFamily="18" charset="0"/>
              </a:rPr>
              <a:t>. </a:t>
            </a:r>
            <a:r>
              <a:rPr lang="ru-RU" b="1" dirty="0">
                <a:latin typeface="Century Schoolbook" panose="02040604050505020304" pitchFamily="18" charset="0"/>
              </a:rPr>
              <a:t>заклад </a:t>
            </a:r>
            <a:r>
              <a:rPr lang="ru-RU" b="1" dirty="0" err="1">
                <a:latin typeface="Century Schoolbook" panose="02040604050505020304" pitchFamily="18" charset="0"/>
              </a:rPr>
              <a:t>прийняв</a:t>
            </a:r>
            <a:r>
              <a:rPr lang="ru-RU" b="1" dirty="0">
                <a:latin typeface="Century Schoolbook" panose="02040604050505020304" pitchFamily="18" charset="0"/>
              </a:rPr>
              <a:t> участь в </a:t>
            </a:r>
            <a:r>
              <a:rPr lang="ru-RU" b="1" dirty="0" err="1">
                <a:latin typeface="Century Schoolbook" panose="02040604050505020304" pitchFamily="18" charset="0"/>
              </a:rPr>
              <a:t>міській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цільовій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програмі</a:t>
            </a:r>
            <a:r>
              <a:rPr lang="ru-RU" b="1" dirty="0">
                <a:latin typeface="Century Schoolbook" panose="02040604050505020304" pitchFamily="18" charset="0"/>
              </a:rPr>
              <a:t> «</a:t>
            </a:r>
            <a:r>
              <a:rPr lang="ru-RU" b="1" dirty="0" err="1">
                <a:latin typeface="Century Schoolbook" panose="02040604050505020304" pitchFamily="18" charset="0"/>
              </a:rPr>
              <a:t>Громадський</a:t>
            </a:r>
            <a:r>
              <a:rPr lang="ru-RU" b="1" dirty="0">
                <a:latin typeface="Century Schoolbook" panose="02040604050505020304" pitchFamily="18" charset="0"/>
              </a:rPr>
              <a:t> бюджет» та </a:t>
            </a:r>
            <a:r>
              <a:rPr lang="ru-RU" b="1" dirty="0" err="1">
                <a:latin typeface="Century Schoolbook" panose="02040604050505020304" pitchFamily="18" charset="0"/>
              </a:rPr>
              <a:t>зусиллями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учасників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освітнього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процесу</a:t>
            </a:r>
            <a:r>
              <a:rPr lang="ru-RU" b="1" dirty="0">
                <a:latin typeface="Century Schoolbook" panose="02040604050505020304" pitchFamily="18" charset="0"/>
              </a:rPr>
              <a:t> став </a:t>
            </a:r>
            <a:r>
              <a:rPr lang="ru-RU" b="1" dirty="0" err="1">
                <a:latin typeface="Century Schoolbook" panose="02040604050505020304" pitchFamily="18" charset="0"/>
              </a:rPr>
              <a:t>переможцем</a:t>
            </a:r>
            <a:r>
              <a:rPr lang="ru-RU" b="1" dirty="0">
                <a:latin typeface="Century Schoolbook" panose="02040604050505020304" pitchFamily="18" charset="0"/>
              </a:rPr>
              <a:t> в 2-х проектах: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entury Schoolbook" panose="02040604050505020304" pitchFamily="18" charset="0"/>
              </a:rPr>
              <a:t>«</a:t>
            </a:r>
            <a:r>
              <a:rPr lang="ru-RU" b="1" dirty="0" err="1">
                <a:latin typeface="Century Schoolbook" panose="02040604050505020304" pitchFamily="18" charset="0"/>
              </a:rPr>
              <a:t>Красиве</a:t>
            </a:r>
            <a:r>
              <a:rPr lang="ru-RU" b="1" dirty="0">
                <a:latin typeface="Century Schoolbook" panose="02040604050505020304" pitchFamily="18" charset="0"/>
              </a:rPr>
              <a:t> та </a:t>
            </a:r>
            <a:r>
              <a:rPr lang="ru-RU" b="1" dirty="0" err="1">
                <a:latin typeface="Century Schoolbook" panose="02040604050505020304" pitchFamily="18" charset="0"/>
              </a:rPr>
              <a:t>зручне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шкільне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подвір’я</a:t>
            </a:r>
            <a:r>
              <a:rPr lang="ru-RU" b="1" dirty="0">
                <a:latin typeface="Century Schoolbook" panose="02040604050505020304" pitchFamily="18" charset="0"/>
              </a:rPr>
              <a:t> ЗОШ №4» </a:t>
            </a:r>
            <a:r>
              <a:rPr lang="ru-RU" b="1" dirty="0" smtClean="0">
                <a:latin typeface="Century Schoolbook" panose="02040604050505020304" pitchFamily="18" charset="0"/>
              </a:rPr>
              <a:t>– 423 </a:t>
            </a:r>
            <a:r>
              <a:rPr lang="ru-RU" b="1" dirty="0">
                <a:latin typeface="Century Schoolbook" panose="02040604050505020304" pitchFamily="18" charset="0"/>
              </a:rPr>
              <a:t>068 грн.</a:t>
            </a:r>
          </a:p>
          <a:p>
            <a:pPr marL="285750" indent="-285750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Century Schoolbook" panose="02040604050505020304" pitchFamily="18" charset="0"/>
              </a:rPr>
              <a:t>«</a:t>
            </a:r>
            <a:r>
              <a:rPr lang="ru-RU" b="1" dirty="0">
                <a:latin typeface="Century Schoolbook" panose="02040604050505020304" pitchFamily="18" charset="0"/>
              </a:rPr>
              <a:t>Дороги </a:t>
            </a:r>
            <a:r>
              <a:rPr lang="ru-RU" b="1" dirty="0" err="1">
                <a:latin typeface="Century Schoolbook" panose="02040604050505020304" pitchFamily="18" charset="0"/>
              </a:rPr>
              <a:t>нашого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міста</a:t>
            </a:r>
            <a:r>
              <a:rPr lang="ru-RU" b="1" dirty="0">
                <a:latin typeface="Century Schoolbook" panose="02040604050505020304" pitchFamily="18" charset="0"/>
              </a:rPr>
              <a:t>. </a:t>
            </a:r>
            <a:r>
              <a:rPr lang="ru-RU" b="1" dirty="0" err="1">
                <a:latin typeface="Century Schoolbook" panose="02040604050505020304" pitchFamily="18" charset="0"/>
              </a:rPr>
              <a:t>Капітальний</a:t>
            </a:r>
            <a:r>
              <a:rPr lang="ru-RU" b="1" dirty="0">
                <a:latin typeface="Century Schoolbook" panose="02040604050505020304" pitchFamily="18" charset="0"/>
              </a:rPr>
              <a:t> ремонт </a:t>
            </a:r>
            <a:r>
              <a:rPr lang="ru-RU" b="1" dirty="0" err="1">
                <a:latin typeface="Century Schoolbook" panose="02040604050505020304" pitchFamily="18" charset="0"/>
              </a:rPr>
              <a:t>тротуарів</a:t>
            </a:r>
            <a:r>
              <a:rPr lang="ru-RU" b="1" dirty="0">
                <a:latin typeface="Century Schoolbook" panose="02040604050505020304" pitchFamily="18" charset="0"/>
              </a:rPr>
              <a:t> до корпусу </a:t>
            </a:r>
            <a:r>
              <a:rPr lang="ru-RU" b="1" dirty="0" err="1">
                <a:latin typeface="Century Schoolbook" panose="02040604050505020304" pitchFamily="18" charset="0"/>
              </a:rPr>
              <a:t>початкової</a:t>
            </a:r>
            <a:r>
              <a:rPr lang="ru-RU" b="1" dirty="0">
                <a:latin typeface="Century Schoolbook" panose="02040604050505020304" pitchFamily="18" charset="0"/>
              </a:rPr>
              <a:t> </a:t>
            </a:r>
            <a:r>
              <a:rPr lang="ru-RU" b="1" dirty="0" err="1">
                <a:latin typeface="Century Schoolbook" panose="02040604050505020304" pitchFamily="18" charset="0"/>
              </a:rPr>
              <a:t>школи</a:t>
            </a:r>
            <a:r>
              <a:rPr lang="ru-RU" b="1" dirty="0">
                <a:latin typeface="Century Schoolbook" panose="02040604050505020304" pitchFamily="18" charset="0"/>
              </a:rPr>
              <a:t> ЗОШ </a:t>
            </a:r>
            <a:r>
              <a:rPr lang="ru-RU" b="1" dirty="0" smtClean="0">
                <a:latin typeface="Century Schoolbook" panose="02040604050505020304" pitchFamily="18" charset="0"/>
              </a:rPr>
              <a:t>№4 по </a:t>
            </a:r>
            <a:r>
              <a:rPr lang="ru-RU" b="1" dirty="0" err="1">
                <a:latin typeface="Century Schoolbook" panose="02040604050505020304" pitchFamily="18" charset="0"/>
              </a:rPr>
              <a:t>вул</a:t>
            </a:r>
            <a:r>
              <a:rPr lang="ru-RU" b="1" dirty="0">
                <a:latin typeface="Century Schoolbook" panose="02040604050505020304" pitchFamily="18" charset="0"/>
              </a:rPr>
              <a:t>. Ново-</a:t>
            </a:r>
            <a:r>
              <a:rPr lang="ru-RU" b="1" dirty="0" err="1">
                <a:latin typeface="Century Schoolbook" panose="02040604050505020304" pitchFamily="18" charset="0"/>
              </a:rPr>
              <a:t>Садова</a:t>
            </a:r>
            <a:r>
              <a:rPr lang="ru-RU" b="1" dirty="0" smtClean="0">
                <a:latin typeface="Century Schoolbook" panose="02040604050505020304" pitchFamily="18" charset="0"/>
              </a:rPr>
              <a:t>» – 499 665 </a:t>
            </a:r>
            <a:r>
              <a:rPr lang="ru-RU" b="1" dirty="0">
                <a:latin typeface="Century Schoolbook" panose="02040604050505020304" pitchFamily="18" charset="0"/>
              </a:rPr>
              <a:t>грн.</a:t>
            </a:r>
          </a:p>
        </p:txBody>
      </p:sp>
    </p:spTree>
    <p:extLst>
      <p:ext uri="{BB962C8B-B14F-4D97-AF65-F5344CB8AC3E}">
        <p14:creationId xmlns:p14="http://schemas.microsoft.com/office/powerpoint/2010/main" xmlns="" val="17191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749" y="50896"/>
            <a:ext cx="8229600" cy="85435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37000">
                      <a:schemeClr val="accent4"/>
                    </a:gs>
                    <a:gs pos="66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Все що ми робимо – заради дітей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37000">
                    <a:schemeClr val="accent4"/>
                  </a:gs>
                  <a:gs pos="66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3" y="940536"/>
            <a:ext cx="1901166" cy="12654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989" y="960042"/>
            <a:ext cx="1593042" cy="106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3" y="2853243"/>
            <a:ext cx="2034962" cy="15262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79014"/>
            <a:ext cx="2591382" cy="19435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960042"/>
            <a:ext cx="1434222" cy="1075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79380" y="954781"/>
            <a:ext cx="1595669" cy="11967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3645794" y="5489848"/>
            <a:ext cx="1824202" cy="136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6100" y="5040874"/>
            <a:ext cx="3057560" cy="16998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6857" y="2247002"/>
            <a:ext cx="1329376" cy="1772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7521" y="960042"/>
            <a:ext cx="1860571" cy="13954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4758" y="2247002"/>
            <a:ext cx="2334630" cy="12670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453048"/>
            <a:ext cx="2031763" cy="15238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105"/>
          <a:stretch/>
        </p:blipFill>
        <p:spPr>
          <a:xfrm>
            <a:off x="2907510" y="4107556"/>
            <a:ext cx="2650582" cy="13000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549300"/>
            <a:ext cx="1941721" cy="14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6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417638"/>
          </a:xfrm>
        </p:spPr>
        <p:txBody>
          <a:bodyPr>
            <a:normAutofit/>
          </a:bodyPr>
          <a:lstStyle/>
          <a:p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Адміністрація закладу 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0" y="1524000"/>
            <a:ext cx="7315200" cy="4648200"/>
          </a:xfrm>
        </p:spPr>
        <p:txBody>
          <a:bodyPr>
            <a:noAutofit/>
          </a:bodyPr>
          <a:lstStyle/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Богаченко Маргарита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Володимирівна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директор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1961 року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правознавства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40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-методист».</a:t>
            </a: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Тимчук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заступник директора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1974 року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22 роки,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-методист».</a:t>
            </a: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Дрибас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Петрівна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заступник директора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1969 року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26 роки,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Купріянова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Василівна</a:t>
            </a:r>
            <a:r>
              <a:rPr lang="ru-RU" sz="19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заступник директора з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1986 року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9 роки,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кваліфікаційна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1032917"/>
            <a:ext cx="6096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Відкритість і прозорість діяльність закладу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1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214422"/>
            <a:ext cx="8929718" cy="3400435"/>
          </a:xfrm>
        </p:spPr>
        <p:txBody>
          <a:bodyPr>
            <a:normAutofit lnSpcReduction="10000"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Заклад має власний веб-сайт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3"/>
              </a:rPr>
              <a:t>bdnistrznz4.odessaedu.net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. Відповідно вимог ст. 30 Закону України «Про освіту» веб-сайт забезпечує відкритій доступ до інформації про діяльність закладу за різними напрями освітньої діяльності, матеріально-технічного, кадрового забезпечення.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Заклад працює в програмі «Курс: Школа», також на порталі ІСУО. Електронна сторінка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фейсбук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закладу прикріплена до ІСУО.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unna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9371">
            <a:off x="289507" y="4548529"/>
            <a:ext cx="2342064" cy="1642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20190703113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61291">
            <a:off x="6579161" y="4870101"/>
            <a:ext cx="2531386" cy="190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800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23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Мережа закладу </a:t>
            </a:r>
            <a:endParaRPr lang="ru-RU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7776864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2019-2020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навчалось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968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складало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13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380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17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500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4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88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22821386"/>
              </p:ext>
            </p:extLst>
          </p:nvPr>
        </p:nvGraphicFramePr>
        <p:xfrm>
          <a:off x="3413303" y="3068960"/>
          <a:ext cx="5724128" cy="378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8910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167079"/>
            <a:ext cx="7491046" cy="1179167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Schoolbook" panose="02040604050505020304" pitchFamily="18" charset="0"/>
              </a:rPr>
              <a:t>Організаційна робота</a:t>
            </a:r>
            <a:endParaRPr lang="en-US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08237"/>
            <a:ext cx="6858000" cy="44497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навчального року видано 243 накази з основної діяльності, у тому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числі 42 аналітичних накази за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 освітнього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процесу. Видано 163 кадрових накази. Організовано заміну 299 уроків. Проведено 10 засідань педагогічної ради, на яких було розглянуто:</a:t>
            </a:r>
          </a:p>
          <a:p>
            <a:pPr>
              <a:lnSpc>
                <a:spcPct val="11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Здобутки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перспективи роботи колективу школи в умовах реалізації Концепції «Нова українська школа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адаптаційного періоду учнів п’ятих класів до навчання у середній шкільній ланці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інклюзивного навчання у закладі.</a:t>
            </a:r>
          </a:p>
          <a:p>
            <a:pPr>
              <a:lnSpc>
                <a:spcPct val="11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та організація індивідуального навчання.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формування самоосвітньої компетентності випускників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0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4549" y="26377"/>
            <a:ext cx="7491046" cy="1857253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57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  <a:tileRect/>
                </a:gradFill>
                <a:latin typeface="Century Schoolbook" panose="02040604050505020304" pitchFamily="18" charset="0"/>
              </a:rPr>
              <a:t>Напрям моделі «Профілізація навчання»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 flip="none" rotWithShape="1">
                <a:gsLst>
                  <a:gs pos="0">
                    <a:schemeClr val="accent4"/>
                  </a:gs>
                  <a:gs pos="57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7947206"/>
              </p:ext>
            </p:extLst>
          </p:nvPr>
        </p:nvGraphicFramePr>
        <p:xfrm>
          <a:off x="2411760" y="3861048"/>
          <a:ext cx="5616624" cy="2232249"/>
        </p:xfrm>
        <a:graphic>
          <a:graphicData uri="http://schemas.openxmlformats.org/drawingml/2006/table">
            <a:tbl>
              <a:tblPr firstRow="1" firstCol="1" bandRow="1">
                <a:tableStyleId>{EB9631B5-78F2-41C9-869B-9F39066F8104}</a:tableStyleId>
              </a:tblPr>
              <a:tblGrid>
                <a:gridCol w="2148253">
                  <a:extLst>
                    <a:ext uri="{9D8B030D-6E8A-4147-A177-3AD203B41FA5}">
                      <a16:colId xmlns:a16="http://schemas.microsoft.com/office/drawing/2014/main" xmlns="" val="1868405209"/>
                    </a:ext>
                  </a:extLst>
                </a:gridCol>
                <a:gridCol w="3468371">
                  <a:extLst>
                    <a:ext uri="{9D8B030D-6E8A-4147-A177-3AD203B41FA5}">
                      <a16:colId xmlns:a16="http://schemas.microsoft.com/office/drawing/2014/main" xmlns="" val="3309475303"/>
                    </a:ext>
                  </a:extLst>
                </a:gridCol>
              </a:tblGrid>
              <a:tr h="37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Профіль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59069239"/>
                  </a:ext>
                </a:extLst>
              </a:tr>
              <a:tr h="37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– А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Філологічний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60565719"/>
                  </a:ext>
                </a:extLst>
              </a:tr>
              <a:tr h="37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– Б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Математичний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52672309"/>
                  </a:ext>
                </a:extLst>
              </a:tr>
              <a:tr h="372817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А 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Філологічний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3444823"/>
                  </a:ext>
                </a:extLst>
              </a:tr>
              <a:tr h="740981"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Б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Історико-правовий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4167754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19872" y="3136612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2019-2020 </a:t>
            </a:r>
            <a:r>
              <a:rPr lang="uk-UA" sz="3200" b="1" dirty="0" err="1" smtClean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н.р</a:t>
            </a:r>
            <a:endParaRPr lang="ru-RU" sz="3200" b="1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3759" y="1540625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мовленнєвої компетентності, правова культура, математична грамотність набувають актуального значення в сучасному житті.</a:t>
            </a:r>
          </a:p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 МОН №1456 від 21.10.2013 «Про затвердження Концепції профільного навчання в старшій школі»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29" y="55053"/>
            <a:ext cx="7956374" cy="1009586"/>
          </a:xfrm>
        </p:spPr>
        <p:txBody>
          <a:bodyPr>
            <a:noAutofit/>
          </a:bodyPr>
          <a:lstStyle/>
          <a:p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Результати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профілізації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2019-2020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н.р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61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.: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61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7434033"/>
              </p:ext>
            </p:extLst>
          </p:nvPr>
        </p:nvGraphicFramePr>
        <p:xfrm>
          <a:off x="2131083" y="1558266"/>
          <a:ext cx="6534785" cy="2132682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59190">
                  <a:extLst>
                    <a:ext uri="{9D8B030D-6E8A-4147-A177-3AD203B41FA5}">
                      <a16:colId xmlns:a16="http://schemas.microsoft.com/office/drawing/2014/main" xmlns="" val="3999241352"/>
                    </a:ext>
                  </a:extLst>
                </a:gridCol>
                <a:gridCol w="1832678">
                  <a:extLst>
                    <a:ext uri="{9D8B030D-6E8A-4147-A177-3AD203B41FA5}">
                      <a16:colId xmlns:a16="http://schemas.microsoft.com/office/drawing/2014/main" xmlns="" val="3103007461"/>
                    </a:ext>
                  </a:extLst>
                </a:gridCol>
                <a:gridCol w="1638799">
                  <a:extLst>
                    <a:ext uri="{9D8B030D-6E8A-4147-A177-3AD203B41FA5}">
                      <a16:colId xmlns:a16="http://schemas.microsoft.com/office/drawing/2014/main" xmlns="" val="1406422262"/>
                    </a:ext>
                  </a:extLst>
                </a:gridCol>
                <a:gridCol w="675519">
                  <a:extLst>
                    <a:ext uri="{9D8B030D-6E8A-4147-A177-3AD203B41FA5}">
                      <a16:colId xmlns:a16="http://schemas.microsoft.com/office/drawing/2014/main" xmlns="" val="3134325093"/>
                    </a:ext>
                  </a:extLst>
                </a:gridCol>
                <a:gridCol w="674840">
                  <a:extLst>
                    <a:ext uri="{9D8B030D-6E8A-4147-A177-3AD203B41FA5}">
                      <a16:colId xmlns:a16="http://schemas.microsoft.com/office/drawing/2014/main" xmlns="" val="4001868954"/>
                    </a:ext>
                  </a:extLst>
                </a:gridCol>
                <a:gridCol w="1253759">
                  <a:extLst>
                    <a:ext uri="{9D8B030D-6E8A-4147-A177-3AD203B41FA5}">
                      <a16:colId xmlns:a16="http://schemas.microsoft.com/office/drawing/2014/main" xmlns="" val="2634307312"/>
                    </a:ext>
                  </a:extLst>
                </a:gridCol>
              </a:tblGrid>
              <a:tr h="46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Переможець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35721796"/>
                  </a:ext>
                </a:extLst>
              </a:tr>
              <a:tr h="698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з української мови 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ім. П. Яцика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Руссу Анна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Тіщенко О.С.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5230839"/>
                  </a:ext>
                </a:extLst>
              </a:tr>
              <a:tr h="9058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Мовно-літературний конкурс ім. Т. Шевченка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Якименко Сергій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Тіщенко</a:t>
                      </a: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О.С.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463314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716362" y="3667239"/>
            <a:ext cx="5364225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Історико-правовий профіль</a:t>
            </a:r>
            <a:endParaRPr lang="ru-RU" sz="2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9300910"/>
              </p:ext>
            </p:extLst>
          </p:nvPr>
        </p:nvGraphicFramePr>
        <p:xfrm>
          <a:off x="2131083" y="4266328"/>
          <a:ext cx="6534785" cy="2453640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378937">
                  <a:extLst>
                    <a:ext uri="{9D8B030D-6E8A-4147-A177-3AD203B41FA5}">
                      <a16:colId xmlns:a16="http://schemas.microsoft.com/office/drawing/2014/main" xmlns="" val="2372262576"/>
                    </a:ext>
                  </a:extLst>
                </a:gridCol>
                <a:gridCol w="1630453">
                  <a:extLst>
                    <a:ext uri="{9D8B030D-6E8A-4147-A177-3AD203B41FA5}">
                      <a16:colId xmlns:a16="http://schemas.microsoft.com/office/drawing/2014/main" xmlns="" val="2249071970"/>
                    </a:ext>
                  </a:extLst>
                </a:gridCol>
                <a:gridCol w="1742427">
                  <a:extLst>
                    <a:ext uri="{9D8B030D-6E8A-4147-A177-3AD203B41FA5}">
                      <a16:colId xmlns:a16="http://schemas.microsoft.com/office/drawing/2014/main" xmlns="" val="365845735"/>
                    </a:ext>
                  </a:extLst>
                </a:gridCol>
                <a:gridCol w="635658">
                  <a:extLst>
                    <a:ext uri="{9D8B030D-6E8A-4147-A177-3AD203B41FA5}">
                      <a16:colId xmlns:a16="http://schemas.microsoft.com/office/drawing/2014/main" xmlns="" val="4220115453"/>
                    </a:ext>
                  </a:extLst>
                </a:gridCol>
                <a:gridCol w="643169">
                  <a:extLst>
                    <a:ext uri="{9D8B030D-6E8A-4147-A177-3AD203B41FA5}">
                      <a16:colId xmlns:a16="http://schemas.microsoft.com/office/drawing/2014/main" xmlns="" val="2231347144"/>
                    </a:ext>
                  </a:extLst>
                </a:gridCol>
                <a:gridCol w="1504141">
                  <a:extLst>
                    <a:ext uri="{9D8B030D-6E8A-4147-A177-3AD203B41FA5}">
                      <a16:colId xmlns:a16="http://schemas.microsoft.com/office/drawing/2014/main" xmlns="" val="2688879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Переможець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5549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(міський) етап олімпіад з історії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Костилєва Ірина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11-Б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Макевич Г.М.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01783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(міський) етап олімпіад з правознавства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Григоренко Олена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Костилєва Ірина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10-Б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11-Б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Богаченко М.В.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Богаченко М.В.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24856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 (обласний) етап олімпіад з правознавства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Костилєва Ірина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Григоренко Олена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11-Б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10-Б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11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Богаченко</a:t>
                      </a: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М.В.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Богаченко</a:t>
                      </a:r>
                      <a:r>
                        <a:rPr lang="uk-UA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М.В.</a:t>
                      </a:r>
                      <a:endParaRPr lang="ru-RU" sz="11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01107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74138" y="987255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Schoolbook" panose="02040604050505020304" pitchFamily="18" charset="0"/>
              </a:rPr>
              <a:t>Філологічний</a:t>
            </a:r>
            <a:r>
              <a:rPr lang="ru-RU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entury Schoolbook" panose="02040604050505020304" pitchFamily="18" charset="0"/>
              </a:rPr>
              <a:t>профіль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27556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5_Office Theme">
  <a:themeElements>
    <a:clrScheme name="Custom0">
      <a:dk1>
        <a:sysClr val="windowText" lastClr="000000"/>
      </a:dk1>
      <a:lt1>
        <a:sysClr val="window" lastClr="FFFFFF"/>
      </a:lt1>
      <a:dk2>
        <a:srgbClr val="6D787D"/>
      </a:dk2>
      <a:lt2>
        <a:srgbClr val="EEECE1"/>
      </a:lt2>
      <a:accent1>
        <a:srgbClr val="666666"/>
      </a:accent1>
      <a:accent2>
        <a:srgbClr val="9B9B9B"/>
      </a:accent2>
      <a:accent3>
        <a:srgbClr val="C0C0C0"/>
      </a:accent3>
      <a:accent4>
        <a:srgbClr val="FF0505"/>
      </a:accent4>
      <a:accent5>
        <a:srgbClr val="FFFFFF"/>
      </a:accent5>
      <a:accent6>
        <a:srgbClr val="BDC7CB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3792</Words>
  <Application>Microsoft Office PowerPoint</Application>
  <PresentationFormat>Экран (4:3)</PresentationFormat>
  <Paragraphs>744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Office Theme</vt:lpstr>
      <vt:lpstr>1_Office Theme</vt:lpstr>
      <vt:lpstr>15_Office Theme</vt:lpstr>
      <vt:lpstr>Тема Office</vt:lpstr>
      <vt:lpstr>1_Тема Office</vt:lpstr>
      <vt:lpstr>Заклад загальної середньої освіти І-ІІІ ступенів №4 Білгород-Дністровської міської ради Одеської області</vt:lpstr>
      <vt:lpstr>Слайд 2</vt:lpstr>
      <vt:lpstr>Слайд 3</vt:lpstr>
      <vt:lpstr>Адміністрація закладу </vt:lpstr>
      <vt:lpstr>Відкритість і прозорість діяльність закладу</vt:lpstr>
      <vt:lpstr>Мережа закладу </vt:lpstr>
      <vt:lpstr>Організаційна робота</vt:lpstr>
      <vt:lpstr>Напрям моделі «Профілізація навчання»</vt:lpstr>
      <vt:lpstr>Результати профілізації  2019-2020 н.р.:</vt:lpstr>
      <vt:lpstr>Якісний та кількісний склад педагогічних працівників </vt:lpstr>
      <vt:lpstr>Методична робота  у 2019-2020 н.р.</vt:lpstr>
      <vt:lpstr>Друковані роботи педпрацівників</vt:lpstr>
      <vt:lpstr>Самоосвіта вчителів. Участь у вебінарах, науково-практичних конференціях.</vt:lpstr>
      <vt:lpstr>Слайд 14</vt:lpstr>
      <vt:lpstr>Атестація педагогічних працівників в 2019-2020 н.р.</vt:lpstr>
      <vt:lpstr>Якість знань</vt:lpstr>
      <vt:lpstr>Напрям моделі «Розвиток творчих здібностей» </vt:lpstr>
      <vt:lpstr>Результативність участі в ІІ міському етапі учнівських олімпіад  у 2019 – 2020 н.р.</vt:lpstr>
      <vt:lpstr>Результативність участі в ІІ міському етапі учнівських олімпіад  у 2019 – 2020 н.р.</vt:lpstr>
      <vt:lpstr>Підсумки ІІ (міського) етапу ХХ Міжнародного  Конкурсу з української мови ім.Петра Яцика  в 2019/2020 н.р. </vt:lpstr>
      <vt:lpstr>Стипендіати міського голови</vt:lpstr>
      <vt:lpstr>Почесне ІІ місце  в обласному етапі МАН </vt:lpstr>
      <vt:lpstr>Академічна доброчесність </vt:lpstr>
      <vt:lpstr>Слайд 24</vt:lpstr>
      <vt:lpstr>Слайд 25</vt:lpstr>
      <vt:lpstr>Напрям моделі «Ми всі – рівні»</vt:lpstr>
      <vt:lpstr>Матеріально-технічне забезпечення в закладі для організації інклюзивного навчання</vt:lpstr>
      <vt:lpstr>Напрям моделі «Виховуємо громадянина». «Виховуємо патріота»</vt:lpstr>
      <vt:lpstr>Слайд 29</vt:lpstr>
      <vt:lpstr>Слайд 30</vt:lpstr>
      <vt:lpstr>Напрям моделі «Здоровий спосіб життя»</vt:lpstr>
      <vt:lpstr>Створення комфортних та безпечних умов для освітньої діяльності</vt:lpstr>
      <vt:lpstr>Фінансово-господарча діяльність </vt:lpstr>
      <vt:lpstr>Напрям моделі: «Школа – єдина родина» Здобутки колективу вчителів та батьків</vt:lpstr>
      <vt:lpstr>Все що ми робимо – заради дітей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333</cp:revision>
  <dcterms:created xsi:type="dcterms:W3CDTF">2012-04-26T17:06:14Z</dcterms:created>
  <dcterms:modified xsi:type="dcterms:W3CDTF">2020-06-30T05:09:56Z</dcterms:modified>
</cp:coreProperties>
</file>